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ink/ink1.xml" ContentType="application/inkml+xml"/>
  <Override PartName="/ppt/theme/themeOverride2.xml" ContentType="application/vnd.openxmlformats-officedocument.themeOverride+xml"/>
  <Override PartName="/ppt/tags/tag2.xml" ContentType="application/vnd.openxmlformats-officedocument.presentationml.tags+xml"/>
  <Override PartName="/ppt/theme/themeOverride3.xml" ContentType="application/vnd.openxmlformats-officedocument.themeOverride+xml"/>
  <Override PartName="/ppt/tags/tag3.xml" ContentType="application/vnd.openxmlformats-officedocument.presentationml.tags+xml"/>
  <Override PartName="/ppt/theme/themeOverride4.xml" ContentType="application/vnd.openxmlformats-officedocument.themeOverr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18"/>
  </p:notesMasterIdLst>
  <p:sldIdLst>
    <p:sldId id="256" r:id="rId2"/>
    <p:sldId id="258" r:id="rId3"/>
    <p:sldId id="293" r:id="rId4"/>
    <p:sldId id="273" r:id="rId5"/>
    <p:sldId id="287" r:id="rId6"/>
    <p:sldId id="292" r:id="rId7"/>
    <p:sldId id="294" r:id="rId8"/>
    <p:sldId id="331" r:id="rId9"/>
    <p:sldId id="328" r:id="rId10"/>
    <p:sldId id="330" r:id="rId11"/>
    <p:sldId id="333" r:id="rId12"/>
    <p:sldId id="336" r:id="rId13"/>
    <p:sldId id="335" r:id="rId14"/>
    <p:sldId id="337" r:id="rId15"/>
    <p:sldId id="329" r:id="rId16"/>
    <p:sldId id="261" r:id="rId17"/>
  </p:sldIdLst>
  <p:sldSz cx="9144000" cy="6858000" type="screen4x3"/>
  <p:notesSz cx="6858000" cy="9144000"/>
  <p:custDataLst>
    <p:tags r:id="rId19"/>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4A4A"/>
    <a:srgbClr val="EAECE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E296938-0B6D-49B2-9130-C49163B32E72}" v="12" dt="2018-11-21T12:58:22.877"/>
  </p1510:revLst>
</p1510:revInfo>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011" autoAdjust="0"/>
    <p:restoredTop sz="94710" autoAdjust="0"/>
  </p:normalViewPr>
  <p:slideViewPr>
    <p:cSldViewPr snapToGrid="0">
      <p:cViewPr varScale="1">
        <p:scale>
          <a:sx n="91" d="100"/>
          <a:sy n="91" d="100"/>
        </p:scale>
        <p:origin x="43" y="53"/>
      </p:cViewPr>
      <p:guideLst/>
    </p:cSldViewPr>
  </p:slideViewPr>
  <p:notesTextViewPr>
    <p:cViewPr>
      <p:scale>
        <a:sx n="3" d="2"/>
        <a:sy n="3" d="2"/>
      </p:scale>
      <p:origin x="0" y="0"/>
    </p:cViewPr>
  </p:notesTextViewPr>
  <p:sorterViewPr>
    <p:cViewPr>
      <p:scale>
        <a:sx n="66" d="100"/>
        <a:sy n="66" d="100"/>
      </p:scale>
      <p:origin x="0" y="-1386"/>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1-22T07:13:18.338"/>
    </inkml:context>
    <inkml:brush xml:id="br0">
      <inkml:brushProperty name="width" value="0.05" units="cm"/>
      <inkml:brushProperty name="height" value="0.05" units="cm"/>
    </inkml:brush>
  </inkml:definitions>
  <inkml:trace contextRef="#ctx0" brushRef="#br0">114 7 3328,'-63'-4'1216,"49"4"-928,-5-3-96,13 10-32,1-4-128,1 1-160,2-8 64,2 4-1600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6606CF4-FA77-4E71-BDBB-B62F97D48318}" type="datetimeFigureOut">
              <a:rPr lang="zh-CN" altLang="en-US" smtClean="0"/>
              <a:t>2018/11/22</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A7EA511-84E0-4AE0-9842-AB0E10994BF1}" type="slidenum">
              <a:rPr lang="zh-CN" altLang="en-US" smtClean="0"/>
              <a:t>‹#›</a:t>
            </a:fld>
            <a:endParaRPr lang="zh-CN" altLang="en-US"/>
          </a:p>
        </p:txBody>
      </p:sp>
    </p:spTree>
    <p:extLst>
      <p:ext uri="{BB962C8B-B14F-4D97-AF65-F5344CB8AC3E}">
        <p14:creationId xmlns:p14="http://schemas.microsoft.com/office/powerpoint/2010/main" val="660111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A7EA511-84E0-4AE0-9842-AB0E10994BF1}" type="slidenum">
              <a:rPr lang="zh-CN" altLang="en-US" smtClean="0"/>
              <a:t>1</a:t>
            </a:fld>
            <a:endParaRPr lang="zh-CN" altLang="en-US"/>
          </a:p>
        </p:txBody>
      </p:sp>
    </p:spTree>
    <p:extLst>
      <p:ext uri="{BB962C8B-B14F-4D97-AF65-F5344CB8AC3E}">
        <p14:creationId xmlns:p14="http://schemas.microsoft.com/office/powerpoint/2010/main" val="8909028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标题幻灯片">
    <p:spTree>
      <p:nvGrpSpPr>
        <p:cNvPr id="1" name=""/>
        <p:cNvGrpSpPr/>
        <p:nvPr/>
      </p:nvGrpSpPr>
      <p:grpSpPr>
        <a:xfrm>
          <a:off x="0" y="0"/>
          <a:ext cx="0" cy="0"/>
          <a:chOff x="0" y="0"/>
          <a:chExt cx="0" cy="0"/>
        </a:xfrm>
      </p:grpSpPr>
      <p:pic>
        <p:nvPicPr>
          <p:cNvPr id="1102" name="图片 1101">
            <a:extLst>
              <a:ext uri="{FF2B5EF4-FFF2-40B4-BE49-F238E27FC236}">
                <a16:creationId xmlns:a16="http://schemas.microsoft.com/office/drawing/2014/main" id="{F6B81E82-77CD-42EE-BB96-8BC6A5440084}"/>
              </a:ext>
            </a:extLst>
          </p:cNvPr>
          <p:cNvPicPr>
            <a:picLocks noChangeAspect="1"/>
          </p:cNvPicPr>
          <p:nvPr userDrawn="1"/>
        </p:nvPicPr>
        <p:blipFill>
          <a:blip r:embed="rId2"/>
          <a:stretch>
            <a:fillRect/>
          </a:stretch>
        </p:blipFill>
        <p:spPr>
          <a:xfrm>
            <a:off x="0" y="3037351"/>
            <a:ext cx="5948127" cy="3820649"/>
          </a:xfrm>
          <a:prstGeom prst="rect">
            <a:avLst/>
          </a:prstGeom>
        </p:spPr>
      </p:pic>
      <p:sp>
        <p:nvSpPr>
          <p:cNvPr id="9801" name="副标题 2"/>
          <p:cNvSpPr>
            <a:spLocks noGrp="1"/>
          </p:cNvSpPr>
          <p:nvPr userDrawn="1">
            <p:ph type="subTitle" idx="1" hasCustomPrompt="1"/>
          </p:nvPr>
        </p:nvSpPr>
        <p:spPr>
          <a:xfrm>
            <a:off x="502444" y="3079043"/>
            <a:ext cx="8137922" cy="475132"/>
          </a:xfrm>
        </p:spPr>
        <p:txBody>
          <a:bodyPr anchor="ctr">
            <a:normAutofit/>
          </a:bodyPr>
          <a:lstStyle>
            <a:lvl1pPr marL="0" marR="0" indent="0" algn="r" defTabSz="685766" rtl="0" eaLnBrk="1" fontAlgn="auto" latinLnBrk="0" hangingPunct="1">
              <a:lnSpc>
                <a:spcPct val="90000"/>
              </a:lnSpc>
              <a:spcBef>
                <a:spcPts val="750"/>
              </a:spcBef>
              <a:spcAft>
                <a:spcPts val="0"/>
              </a:spcAft>
              <a:buClrTx/>
              <a:buSzTx/>
              <a:buFont typeface="Arial" panose="020B0604020202020204" pitchFamily="34" charset="0"/>
              <a:buNone/>
              <a:tabLst/>
              <a:defRPr sz="1200">
                <a:solidFill>
                  <a:schemeClr val="tx1"/>
                </a:solidFill>
              </a:defRPr>
            </a:lvl1pPr>
            <a:lvl2pPr marL="342884" indent="0" algn="ctr">
              <a:buNone/>
              <a:defRPr sz="1500"/>
            </a:lvl2pPr>
            <a:lvl3pPr marL="685766" indent="0" algn="ctr">
              <a:buNone/>
              <a:defRPr sz="1350"/>
            </a:lvl3pPr>
            <a:lvl4pPr marL="1028649" indent="0" algn="ctr">
              <a:buNone/>
              <a:defRPr sz="1200"/>
            </a:lvl4pPr>
            <a:lvl5pPr marL="1371532" indent="0" algn="ctr">
              <a:buNone/>
              <a:defRPr sz="1200"/>
            </a:lvl5pPr>
            <a:lvl6pPr marL="1714415" indent="0" algn="ctr">
              <a:buNone/>
              <a:defRPr sz="1200"/>
            </a:lvl6pPr>
            <a:lvl7pPr marL="2057297" indent="0" algn="ctr">
              <a:buNone/>
              <a:defRPr sz="1200"/>
            </a:lvl7pPr>
            <a:lvl8pPr marL="2400180" indent="0" algn="ctr">
              <a:buNone/>
              <a:defRPr sz="1200"/>
            </a:lvl8pPr>
            <a:lvl9pPr marL="2743064" indent="0" algn="ctr">
              <a:buNone/>
              <a:defRPr sz="1200"/>
            </a:lvl9pPr>
          </a:lstStyle>
          <a:p>
            <a:pPr marL="0" marR="0" lvl="0" indent="0" algn="r" defTabSz="685766"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altLang="zh-CN" dirty="0"/>
              <a:t>Click to edit Master subtitle style</a:t>
            </a:r>
          </a:p>
        </p:txBody>
      </p:sp>
      <p:sp>
        <p:nvSpPr>
          <p:cNvPr id="9802" name="标题 1"/>
          <p:cNvSpPr>
            <a:spLocks noGrp="1"/>
          </p:cNvSpPr>
          <p:nvPr userDrawn="1">
            <p:ph type="ctrTitle" hasCustomPrompt="1"/>
          </p:nvPr>
        </p:nvSpPr>
        <p:spPr>
          <a:xfrm>
            <a:off x="502444" y="2321170"/>
            <a:ext cx="8137922" cy="749082"/>
          </a:xfrm>
        </p:spPr>
        <p:txBody>
          <a:bodyPr anchor="ctr">
            <a:normAutofit/>
          </a:bodyPr>
          <a:lstStyle>
            <a:lvl1pPr algn="r">
              <a:defRPr sz="2700" b="1">
                <a:solidFill>
                  <a:schemeClr val="tx1"/>
                </a:solidFill>
              </a:defRPr>
            </a:lvl1pPr>
          </a:lstStyle>
          <a:p>
            <a:r>
              <a:rPr lang="en-US" altLang="zh-CN" dirty="0"/>
              <a:t>Click to edit Master title style</a:t>
            </a:r>
            <a:endParaRPr lang="zh-CN" altLang="en-US" dirty="0"/>
          </a:p>
        </p:txBody>
      </p:sp>
    </p:spTree>
    <p:extLst>
      <p:ext uri="{BB962C8B-B14F-4D97-AF65-F5344CB8AC3E}">
        <p14:creationId xmlns:p14="http://schemas.microsoft.com/office/powerpoint/2010/main" val="2882586885"/>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节标题">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B1E475EF-3918-4C37-977A-956EB9D76F8E}"/>
              </a:ext>
            </a:extLst>
          </p:cNvPr>
          <p:cNvPicPr>
            <a:picLocks noChangeAspect="1"/>
          </p:cNvPicPr>
          <p:nvPr userDrawn="1"/>
        </p:nvPicPr>
        <p:blipFill>
          <a:blip r:embed="rId2"/>
          <a:stretch>
            <a:fillRect/>
          </a:stretch>
        </p:blipFill>
        <p:spPr>
          <a:xfrm>
            <a:off x="34871" y="1"/>
            <a:ext cx="8605494" cy="2693989"/>
          </a:xfrm>
          <a:prstGeom prst="rect">
            <a:avLst/>
          </a:prstGeom>
        </p:spPr>
      </p:pic>
      <p:sp>
        <p:nvSpPr>
          <p:cNvPr id="20" name="标题 1"/>
          <p:cNvSpPr>
            <a:spLocks noGrp="1"/>
          </p:cNvSpPr>
          <p:nvPr userDrawn="1">
            <p:ph type="title" hasCustomPrompt="1"/>
          </p:nvPr>
        </p:nvSpPr>
        <p:spPr>
          <a:xfrm>
            <a:off x="502443" y="2927838"/>
            <a:ext cx="8137923" cy="501162"/>
          </a:xfrm>
          <a:noFill/>
        </p:spPr>
        <p:txBody>
          <a:bodyPr anchor="ctr">
            <a:normAutofit/>
          </a:bodyPr>
          <a:lstStyle>
            <a:lvl1pPr>
              <a:defRPr sz="1800" b="1">
                <a:solidFill>
                  <a:schemeClr val="tx1"/>
                </a:solidFill>
              </a:defRPr>
            </a:lvl1pPr>
          </a:lstStyle>
          <a:p>
            <a:r>
              <a:rPr lang="en-US" altLang="zh-CN" dirty="0"/>
              <a:t>Click to edit Master title style</a:t>
            </a:r>
            <a:endParaRPr lang="zh-CN" altLang="en-US" dirty="0"/>
          </a:p>
        </p:txBody>
      </p:sp>
      <p:sp>
        <p:nvSpPr>
          <p:cNvPr id="21" name="文本占位符 2"/>
          <p:cNvSpPr>
            <a:spLocks noGrp="1"/>
          </p:cNvSpPr>
          <p:nvPr userDrawn="1">
            <p:ph type="body" idx="1" hasCustomPrompt="1"/>
          </p:nvPr>
        </p:nvSpPr>
        <p:spPr>
          <a:xfrm>
            <a:off x="502443" y="3472000"/>
            <a:ext cx="8137923" cy="1082874"/>
          </a:xfrm>
          <a:noFill/>
        </p:spPr>
        <p:txBody>
          <a:bodyPr anchor="t">
            <a:normAutofit/>
          </a:bodyPr>
          <a:lstStyle>
            <a:lvl1pPr marL="0" indent="0">
              <a:lnSpc>
                <a:spcPct val="150000"/>
              </a:lnSpc>
              <a:spcBef>
                <a:spcPts val="0"/>
              </a:spcBef>
              <a:buNone/>
              <a:defRPr sz="900">
                <a:solidFill>
                  <a:schemeClr val="tx1"/>
                </a:solidFill>
              </a:defRPr>
            </a:lvl1pPr>
            <a:lvl2pPr marL="342884" indent="0">
              <a:buNone/>
              <a:defRPr sz="1500">
                <a:solidFill>
                  <a:schemeClr val="tx1">
                    <a:tint val="75000"/>
                  </a:schemeClr>
                </a:solidFill>
              </a:defRPr>
            </a:lvl2pPr>
            <a:lvl3pPr marL="685766" indent="0">
              <a:buNone/>
              <a:defRPr sz="1350">
                <a:solidFill>
                  <a:schemeClr val="tx1">
                    <a:tint val="75000"/>
                  </a:schemeClr>
                </a:solidFill>
              </a:defRPr>
            </a:lvl3pPr>
            <a:lvl4pPr marL="1028649" indent="0">
              <a:buNone/>
              <a:defRPr sz="1200">
                <a:solidFill>
                  <a:schemeClr val="tx1">
                    <a:tint val="75000"/>
                  </a:schemeClr>
                </a:solidFill>
              </a:defRPr>
            </a:lvl4pPr>
            <a:lvl5pPr marL="1371532" indent="0">
              <a:buNone/>
              <a:defRPr sz="1200">
                <a:solidFill>
                  <a:schemeClr val="tx1">
                    <a:tint val="75000"/>
                  </a:schemeClr>
                </a:solidFill>
              </a:defRPr>
            </a:lvl5pPr>
            <a:lvl6pPr marL="1714415" indent="0">
              <a:buNone/>
              <a:defRPr sz="1200">
                <a:solidFill>
                  <a:schemeClr val="tx1">
                    <a:tint val="75000"/>
                  </a:schemeClr>
                </a:solidFill>
              </a:defRPr>
            </a:lvl6pPr>
            <a:lvl7pPr marL="2057297" indent="0">
              <a:buNone/>
              <a:defRPr sz="1200">
                <a:solidFill>
                  <a:schemeClr val="tx1">
                    <a:tint val="75000"/>
                  </a:schemeClr>
                </a:solidFill>
              </a:defRPr>
            </a:lvl7pPr>
            <a:lvl8pPr marL="2400180" indent="0">
              <a:buNone/>
              <a:defRPr sz="1200">
                <a:solidFill>
                  <a:schemeClr val="tx1">
                    <a:tint val="75000"/>
                  </a:schemeClr>
                </a:solidFill>
              </a:defRPr>
            </a:lvl8pPr>
            <a:lvl9pPr marL="2743064" indent="0">
              <a:buNone/>
              <a:defRPr sz="1200">
                <a:solidFill>
                  <a:schemeClr val="tx1">
                    <a:tint val="75000"/>
                  </a:schemeClr>
                </a:solidFill>
              </a:defRPr>
            </a:lvl9pPr>
          </a:lstStyle>
          <a:p>
            <a:pPr lvl="0"/>
            <a:r>
              <a:rPr lang="en-US" altLang="zh-CN" dirty="0"/>
              <a:t>Edit Master text styles</a:t>
            </a:r>
          </a:p>
        </p:txBody>
      </p:sp>
      <p:cxnSp>
        <p:nvCxnSpPr>
          <p:cNvPr id="3" name="直接连接符 2"/>
          <p:cNvCxnSpPr/>
          <p:nvPr userDrawn="1"/>
        </p:nvCxnSpPr>
        <p:spPr>
          <a:xfrm>
            <a:off x="502444" y="3471306"/>
            <a:ext cx="8137922"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7" name="日期占位符 6">
            <a:extLst>
              <a:ext uri="{FF2B5EF4-FFF2-40B4-BE49-F238E27FC236}">
                <a16:creationId xmlns:a16="http://schemas.microsoft.com/office/drawing/2014/main" id="{C9088FBD-8B5D-4818-BBCF-F951CB4468EA}"/>
              </a:ext>
            </a:extLst>
          </p:cNvPr>
          <p:cNvSpPr>
            <a:spLocks noGrp="1"/>
          </p:cNvSpPr>
          <p:nvPr>
            <p:ph type="dt" sz="half" idx="10"/>
          </p:nvPr>
        </p:nvSpPr>
        <p:spPr/>
        <p:txBody>
          <a:bodyPr/>
          <a:lstStyle/>
          <a:p>
            <a:fld id="{6489D9C7-5DC6-4263-87FF-7C99F6FB63C3}" type="datetime1">
              <a:rPr lang="zh-CN" altLang="en-US" smtClean="0"/>
              <a:pPr/>
              <a:t>2018/11/22</a:t>
            </a:fld>
            <a:endParaRPr lang="zh-CN" altLang="en-US"/>
          </a:p>
        </p:txBody>
      </p:sp>
      <p:sp>
        <p:nvSpPr>
          <p:cNvPr id="8" name="页脚占位符 7">
            <a:extLst>
              <a:ext uri="{FF2B5EF4-FFF2-40B4-BE49-F238E27FC236}">
                <a16:creationId xmlns:a16="http://schemas.microsoft.com/office/drawing/2014/main" id="{8D9F09E7-6842-4F67-8517-7C97FF60BFD7}"/>
              </a:ext>
            </a:extLst>
          </p:cNvPr>
          <p:cNvSpPr>
            <a:spLocks noGrp="1"/>
          </p:cNvSpPr>
          <p:nvPr>
            <p:ph type="ftr" sz="quarter" idx="11"/>
          </p:nvPr>
        </p:nvSpPr>
        <p:spPr/>
        <p:txBody>
          <a:bodyPr/>
          <a:lstStyle/>
          <a:p>
            <a:r>
              <a:rPr lang="en-US" altLang="zh-CN"/>
              <a:t>www.islide.cc</a:t>
            </a:r>
            <a:endParaRPr lang="zh-CN" altLang="en-US" dirty="0"/>
          </a:p>
        </p:txBody>
      </p:sp>
      <p:sp>
        <p:nvSpPr>
          <p:cNvPr id="9" name="灯片编号占位符 8">
            <a:extLst>
              <a:ext uri="{FF2B5EF4-FFF2-40B4-BE49-F238E27FC236}">
                <a16:creationId xmlns:a16="http://schemas.microsoft.com/office/drawing/2014/main" id="{2F1B22B6-C597-48AF-B31A-DADEBFD7ECBA}"/>
              </a:ext>
            </a:extLst>
          </p:cNvPr>
          <p:cNvSpPr>
            <a:spLocks noGrp="1"/>
          </p:cNvSpPr>
          <p:nvPr>
            <p:ph type="sldNum" sz="quarter" idx="12"/>
          </p:nvPr>
        </p:nvSpPr>
        <p:spPr/>
        <p:txBody>
          <a:bodyPr/>
          <a:lstStyle/>
          <a:p>
            <a:fld id="{5DD3DB80-B894-403A-B48E-6FDC1A72010E}" type="slidenum">
              <a:rPr lang="zh-CN" altLang="en-US" smtClean="0"/>
              <a:pPr/>
              <a:t>‹#›</a:t>
            </a:fld>
            <a:endParaRPr lang="zh-CN" altLang="en-US"/>
          </a:p>
        </p:txBody>
      </p:sp>
    </p:spTree>
    <p:extLst>
      <p:ext uri="{BB962C8B-B14F-4D97-AF65-F5344CB8AC3E}">
        <p14:creationId xmlns:p14="http://schemas.microsoft.com/office/powerpoint/2010/main" val="2853334272"/>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p>
            <a:r>
              <a:rPr lang="en-US" altLang="zh-CN" dirty="0"/>
              <a:t>Click to edit Master title style</a:t>
            </a:r>
            <a:endParaRPr lang="zh-CN" altLang="en-US" dirty="0"/>
          </a:p>
        </p:txBody>
      </p:sp>
      <p:sp>
        <p:nvSpPr>
          <p:cNvPr id="3" name="内容占位符 2"/>
          <p:cNvSpPr>
            <a:spLocks noGrp="1"/>
          </p:cNvSpPr>
          <p:nvPr>
            <p:ph idx="1" hasCustomPrompt="1"/>
          </p:nvPr>
        </p:nvSpPr>
        <p:spPr/>
        <p:txBody>
          <a:bodyPr/>
          <a:lstStyle/>
          <a:p>
            <a:pPr lvl="0"/>
            <a:r>
              <a:rPr lang="en-US" altLang="zh-CN" dirty="0"/>
              <a:t>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zh-CN" altLang="en-US" dirty="0"/>
          </a:p>
        </p:txBody>
      </p:sp>
      <p:sp>
        <p:nvSpPr>
          <p:cNvPr id="7" name="日期占位符 6">
            <a:extLst>
              <a:ext uri="{FF2B5EF4-FFF2-40B4-BE49-F238E27FC236}">
                <a16:creationId xmlns:a16="http://schemas.microsoft.com/office/drawing/2014/main" id="{B98F3095-932C-4CF3-A176-654E9A54D9D9}"/>
              </a:ext>
            </a:extLst>
          </p:cNvPr>
          <p:cNvSpPr>
            <a:spLocks noGrp="1"/>
          </p:cNvSpPr>
          <p:nvPr>
            <p:ph type="dt" sz="half" idx="10"/>
          </p:nvPr>
        </p:nvSpPr>
        <p:spPr/>
        <p:txBody>
          <a:bodyPr/>
          <a:lstStyle/>
          <a:p>
            <a:fld id="{6489D9C7-5DC6-4263-87FF-7C99F6FB63C3}" type="datetime1">
              <a:rPr lang="zh-CN" altLang="en-US" smtClean="0"/>
              <a:pPr/>
              <a:t>2018/11/22</a:t>
            </a:fld>
            <a:endParaRPr lang="zh-CN" altLang="en-US"/>
          </a:p>
        </p:txBody>
      </p:sp>
      <p:sp>
        <p:nvSpPr>
          <p:cNvPr id="8" name="页脚占位符 7">
            <a:extLst>
              <a:ext uri="{FF2B5EF4-FFF2-40B4-BE49-F238E27FC236}">
                <a16:creationId xmlns:a16="http://schemas.microsoft.com/office/drawing/2014/main" id="{0DAEAB60-ACC6-46CE-8F2C-4439B9D9148A}"/>
              </a:ext>
            </a:extLst>
          </p:cNvPr>
          <p:cNvSpPr>
            <a:spLocks noGrp="1"/>
          </p:cNvSpPr>
          <p:nvPr>
            <p:ph type="ftr" sz="quarter" idx="11"/>
          </p:nvPr>
        </p:nvSpPr>
        <p:spPr/>
        <p:txBody>
          <a:bodyPr/>
          <a:lstStyle/>
          <a:p>
            <a:r>
              <a:rPr lang="en-US" altLang="zh-CN"/>
              <a:t>www.islide.cc</a:t>
            </a:r>
            <a:endParaRPr lang="zh-CN" altLang="en-US" dirty="0"/>
          </a:p>
        </p:txBody>
      </p:sp>
      <p:sp>
        <p:nvSpPr>
          <p:cNvPr id="9" name="灯片编号占位符 8">
            <a:extLst>
              <a:ext uri="{FF2B5EF4-FFF2-40B4-BE49-F238E27FC236}">
                <a16:creationId xmlns:a16="http://schemas.microsoft.com/office/drawing/2014/main" id="{740481FA-EBA9-489B-A17C-6BC258C4AFFB}"/>
              </a:ext>
            </a:extLst>
          </p:cNvPr>
          <p:cNvSpPr>
            <a:spLocks noGrp="1"/>
          </p:cNvSpPr>
          <p:nvPr>
            <p:ph type="sldNum" sz="quarter" idx="12"/>
          </p:nvPr>
        </p:nvSpPr>
        <p:spPr/>
        <p:txBody>
          <a:bodyPr/>
          <a:lstStyle/>
          <a:p>
            <a:fld id="{5DD3DB80-B894-403A-B48E-6FDC1A72010E}" type="slidenum">
              <a:rPr lang="zh-CN" altLang="en-US" smtClean="0"/>
              <a:pPr/>
              <a:t>‹#›</a:t>
            </a:fld>
            <a:endParaRPr lang="zh-CN" altLang="en-US"/>
          </a:p>
        </p:txBody>
      </p:sp>
    </p:spTree>
    <p:extLst>
      <p:ext uri="{BB962C8B-B14F-4D97-AF65-F5344CB8AC3E}">
        <p14:creationId xmlns:p14="http://schemas.microsoft.com/office/powerpoint/2010/main" val="5689670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502444" y="2"/>
            <a:ext cx="8137922" cy="1028699"/>
          </a:xfrm>
        </p:spPr>
        <p:txBody>
          <a:bodyPr/>
          <a:lstStyle/>
          <a:p>
            <a:r>
              <a:rPr lang="en-US" altLang="zh-CN" dirty="0"/>
              <a:t>Click to edit Master title style</a:t>
            </a:r>
            <a:endParaRPr lang="zh-CN" altLang="en-US" dirty="0"/>
          </a:p>
        </p:txBody>
      </p:sp>
      <p:sp>
        <p:nvSpPr>
          <p:cNvPr id="6" name="日期占位符 5">
            <a:extLst>
              <a:ext uri="{FF2B5EF4-FFF2-40B4-BE49-F238E27FC236}">
                <a16:creationId xmlns:a16="http://schemas.microsoft.com/office/drawing/2014/main" id="{84CBCC54-3B90-45FE-9E7D-A2FA7EC95BFA}"/>
              </a:ext>
            </a:extLst>
          </p:cNvPr>
          <p:cNvSpPr>
            <a:spLocks noGrp="1"/>
          </p:cNvSpPr>
          <p:nvPr>
            <p:ph type="dt" sz="half" idx="10"/>
          </p:nvPr>
        </p:nvSpPr>
        <p:spPr/>
        <p:txBody>
          <a:bodyPr/>
          <a:lstStyle/>
          <a:p>
            <a:fld id="{6489D9C7-5DC6-4263-87FF-7C99F6FB63C3}" type="datetime1">
              <a:rPr lang="zh-CN" altLang="en-US" smtClean="0"/>
              <a:pPr/>
              <a:t>2018/11/22</a:t>
            </a:fld>
            <a:endParaRPr lang="zh-CN" altLang="en-US"/>
          </a:p>
        </p:txBody>
      </p:sp>
      <p:sp>
        <p:nvSpPr>
          <p:cNvPr id="7" name="页脚占位符 6">
            <a:extLst>
              <a:ext uri="{FF2B5EF4-FFF2-40B4-BE49-F238E27FC236}">
                <a16:creationId xmlns:a16="http://schemas.microsoft.com/office/drawing/2014/main" id="{81AF554F-2FBD-4018-B9C5-DBA95222D1D3}"/>
              </a:ext>
            </a:extLst>
          </p:cNvPr>
          <p:cNvSpPr>
            <a:spLocks noGrp="1"/>
          </p:cNvSpPr>
          <p:nvPr>
            <p:ph type="ftr" sz="quarter" idx="11"/>
          </p:nvPr>
        </p:nvSpPr>
        <p:spPr/>
        <p:txBody>
          <a:bodyPr/>
          <a:lstStyle/>
          <a:p>
            <a:r>
              <a:rPr lang="en-US" altLang="zh-CN"/>
              <a:t>www.islide.cc</a:t>
            </a:r>
            <a:endParaRPr lang="zh-CN" altLang="en-US" dirty="0"/>
          </a:p>
        </p:txBody>
      </p:sp>
      <p:sp>
        <p:nvSpPr>
          <p:cNvPr id="8" name="灯片编号占位符 7">
            <a:extLst>
              <a:ext uri="{FF2B5EF4-FFF2-40B4-BE49-F238E27FC236}">
                <a16:creationId xmlns:a16="http://schemas.microsoft.com/office/drawing/2014/main" id="{C5AD0406-CEC2-4D1E-AED4-75C9B4ACFCFD}"/>
              </a:ext>
            </a:extLst>
          </p:cNvPr>
          <p:cNvSpPr>
            <a:spLocks noGrp="1"/>
          </p:cNvSpPr>
          <p:nvPr>
            <p:ph type="sldNum" sz="quarter" idx="12"/>
          </p:nvPr>
        </p:nvSpPr>
        <p:spPr/>
        <p:txBody>
          <a:bodyPr/>
          <a:lstStyle/>
          <a:p>
            <a:fld id="{5DD3DB80-B894-403A-B48E-6FDC1A72010E}" type="slidenum">
              <a:rPr lang="zh-CN" altLang="en-US" smtClean="0"/>
              <a:pPr/>
              <a:t>‹#›</a:t>
            </a:fld>
            <a:endParaRPr lang="zh-CN" altLang="en-US"/>
          </a:p>
        </p:txBody>
      </p:sp>
    </p:spTree>
    <p:extLst>
      <p:ext uri="{BB962C8B-B14F-4D97-AF65-F5344CB8AC3E}">
        <p14:creationId xmlns:p14="http://schemas.microsoft.com/office/powerpoint/2010/main" val="7581748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4177286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末尾幻灯片">
    <p:spTree>
      <p:nvGrpSpPr>
        <p:cNvPr id="1" name=""/>
        <p:cNvGrpSpPr/>
        <p:nvPr/>
      </p:nvGrpSpPr>
      <p:grpSpPr>
        <a:xfrm>
          <a:off x="0" y="0"/>
          <a:ext cx="0" cy="0"/>
          <a:chOff x="0" y="0"/>
          <a:chExt cx="0" cy="0"/>
        </a:xfrm>
      </p:grpSpPr>
      <p:pic>
        <p:nvPicPr>
          <p:cNvPr id="1129" name="图片 1128">
            <a:extLst>
              <a:ext uri="{FF2B5EF4-FFF2-40B4-BE49-F238E27FC236}">
                <a16:creationId xmlns:a16="http://schemas.microsoft.com/office/drawing/2014/main" id="{21B0AEAA-D567-4486-80E1-08E446705B1E}"/>
              </a:ext>
            </a:extLst>
          </p:cNvPr>
          <p:cNvPicPr>
            <a:picLocks noChangeAspect="1"/>
          </p:cNvPicPr>
          <p:nvPr userDrawn="1"/>
        </p:nvPicPr>
        <p:blipFill>
          <a:blip r:embed="rId2"/>
          <a:stretch>
            <a:fillRect/>
          </a:stretch>
        </p:blipFill>
        <p:spPr>
          <a:xfrm>
            <a:off x="0" y="3037351"/>
            <a:ext cx="5948127" cy="3820649"/>
          </a:xfrm>
          <a:prstGeom prst="rect">
            <a:avLst/>
          </a:prstGeom>
        </p:spPr>
      </p:pic>
      <p:sp>
        <p:nvSpPr>
          <p:cNvPr id="13" name="标题 1"/>
          <p:cNvSpPr>
            <a:spLocks noGrp="1"/>
          </p:cNvSpPr>
          <p:nvPr userDrawn="1">
            <p:ph type="ctrTitle" hasCustomPrompt="1"/>
          </p:nvPr>
        </p:nvSpPr>
        <p:spPr>
          <a:xfrm>
            <a:off x="4655345" y="2235084"/>
            <a:ext cx="3361984" cy="973538"/>
          </a:xfrm>
        </p:spPr>
        <p:txBody>
          <a:bodyPr anchor="b">
            <a:normAutofit/>
          </a:bodyPr>
          <a:lstStyle>
            <a:lvl1pPr marL="0" indent="0" algn="l">
              <a:buFont typeface="Arial" panose="020B0604020202020204" pitchFamily="34" charset="0"/>
              <a:buNone/>
              <a:defRPr sz="2400">
                <a:solidFill>
                  <a:schemeClr val="tx1"/>
                </a:solidFill>
              </a:defRPr>
            </a:lvl1pPr>
          </a:lstStyle>
          <a:p>
            <a:r>
              <a:rPr lang="en-US" altLang="zh-CN" dirty="0"/>
              <a:t>Conclusion</a:t>
            </a:r>
            <a:endParaRPr lang="zh-CN" altLang="en-US" dirty="0"/>
          </a:p>
        </p:txBody>
      </p:sp>
      <p:sp>
        <p:nvSpPr>
          <p:cNvPr id="14" name="文本占位符 62"/>
          <p:cNvSpPr>
            <a:spLocks noGrp="1"/>
          </p:cNvSpPr>
          <p:nvPr>
            <p:ph type="body" sz="quarter" idx="17" hasCustomPrompt="1"/>
          </p:nvPr>
        </p:nvSpPr>
        <p:spPr>
          <a:xfrm>
            <a:off x="4655345" y="3486126"/>
            <a:ext cx="3361984" cy="310871"/>
          </a:xfrm>
        </p:spPr>
        <p:txBody>
          <a:bodyPr vert="horz" lIns="91440" tIns="45720" rIns="91440" bIns="45720" rtlCol="0" anchor="b">
            <a:normAutofit/>
          </a:bodyPr>
          <a:lstStyle>
            <a:lvl1pPr marL="0" indent="0" algn="l">
              <a:buNone/>
              <a:defRPr lang="zh-CN" altLang="en-US" sz="1050" smtClean="0">
                <a:solidFill>
                  <a:schemeClr val="tx1"/>
                </a:solidFill>
              </a:defRPr>
            </a:lvl1pPr>
            <a:lvl2pPr>
              <a:defRPr lang="zh-CN" altLang="en-US" sz="1500" smtClean="0"/>
            </a:lvl2pPr>
            <a:lvl3pPr>
              <a:defRPr lang="zh-CN" altLang="en-US" sz="1350" smtClean="0"/>
            </a:lvl3pPr>
            <a:lvl4pPr>
              <a:defRPr lang="zh-CN" altLang="en-US" sz="1200" smtClean="0"/>
            </a:lvl4pPr>
            <a:lvl5pPr>
              <a:defRPr lang="zh-CN" altLang="en-US" sz="1200"/>
            </a:lvl5pPr>
          </a:lstStyle>
          <a:p>
            <a:pPr lvl="0"/>
            <a:r>
              <a:rPr lang="en-US" altLang="zh-CN" dirty="0"/>
              <a:t>Signature</a:t>
            </a:r>
          </a:p>
        </p:txBody>
      </p:sp>
      <p:sp>
        <p:nvSpPr>
          <p:cNvPr id="15" name="文本占位符 62"/>
          <p:cNvSpPr>
            <a:spLocks noGrp="1"/>
          </p:cNvSpPr>
          <p:nvPr>
            <p:ph type="body" sz="quarter" idx="18" hasCustomPrompt="1"/>
          </p:nvPr>
        </p:nvSpPr>
        <p:spPr>
          <a:xfrm>
            <a:off x="4655345" y="3801759"/>
            <a:ext cx="3361984" cy="310871"/>
          </a:xfrm>
        </p:spPr>
        <p:txBody>
          <a:bodyPr vert="horz" lIns="91440" tIns="45720" rIns="91440" bIns="45720" rtlCol="0">
            <a:normAutofit/>
          </a:bodyPr>
          <a:lstStyle>
            <a:lvl1pPr marL="0" indent="0" algn="l">
              <a:buNone/>
              <a:defRPr lang="zh-CN" altLang="en-US" sz="1050" smtClean="0">
                <a:solidFill>
                  <a:schemeClr val="tx1"/>
                </a:solidFill>
              </a:defRPr>
            </a:lvl1pPr>
            <a:lvl2pPr>
              <a:defRPr lang="zh-CN" altLang="en-US" sz="1500" smtClean="0"/>
            </a:lvl2pPr>
            <a:lvl3pPr>
              <a:defRPr lang="zh-CN" altLang="en-US" sz="1350" smtClean="0"/>
            </a:lvl3pPr>
            <a:lvl4pPr>
              <a:defRPr lang="zh-CN" altLang="en-US" sz="1200" smtClean="0"/>
            </a:lvl4pPr>
            <a:lvl5pPr>
              <a:defRPr lang="zh-CN" altLang="en-US" sz="1200"/>
            </a:lvl5pPr>
          </a:lstStyle>
          <a:p>
            <a:pPr lvl="0"/>
            <a:r>
              <a:rPr lang="en-US" altLang="zh-CN" dirty="0"/>
              <a:t>Date</a:t>
            </a:r>
            <a:endParaRPr lang="zh-CN" altLang="en-US" dirty="0"/>
          </a:p>
        </p:txBody>
      </p:sp>
    </p:spTree>
    <p:extLst>
      <p:ext uri="{BB962C8B-B14F-4D97-AF65-F5344CB8AC3E}">
        <p14:creationId xmlns:p14="http://schemas.microsoft.com/office/powerpoint/2010/main" val="2378658405"/>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502444" y="2"/>
            <a:ext cx="8137922" cy="1028699"/>
          </a:xfrm>
          <a:prstGeom prst="rect">
            <a:avLst/>
          </a:prstGeom>
        </p:spPr>
        <p:txBody>
          <a:bodyPr vert="horz" lIns="91440" tIns="45720" rIns="91440" bIns="45720" rtlCol="0" anchor="b">
            <a:normAutofit/>
          </a:bodyPr>
          <a:lstStyle/>
          <a:p>
            <a:r>
              <a:rPr lang="en-US" altLang="zh-CN" dirty="0"/>
              <a:t>Click to edit Master title style</a:t>
            </a:r>
            <a:endParaRPr lang="zh-CN" altLang="en-US" dirty="0"/>
          </a:p>
        </p:txBody>
      </p:sp>
      <p:sp>
        <p:nvSpPr>
          <p:cNvPr id="3" name="文本占位符 2"/>
          <p:cNvSpPr>
            <a:spLocks noGrp="1"/>
          </p:cNvSpPr>
          <p:nvPr>
            <p:ph type="body" idx="1"/>
          </p:nvPr>
        </p:nvSpPr>
        <p:spPr>
          <a:xfrm>
            <a:off x="502444" y="1123951"/>
            <a:ext cx="8137922" cy="5019675"/>
          </a:xfrm>
          <a:prstGeom prst="rect">
            <a:avLst/>
          </a:prstGeom>
        </p:spPr>
        <p:txBody>
          <a:bodyPr vert="horz" lIns="91440" tIns="45720" rIns="91440" bIns="45720" rtlCol="0">
            <a:normAutofit/>
          </a:bodyPr>
          <a:lstStyle/>
          <a:p>
            <a:pPr lvl="0"/>
            <a:r>
              <a:rPr lang="en-US" altLang="zh-CN" dirty="0"/>
              <a:t>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zh-CN" altLang="en-US" dirty="0"/>
          </a:p>
        </p:txBody>
      </p:sp>
      <p:sp>
        <p:nvSpPr>
          <p:cNvPr id="4" name="日期占位符 3"/>
          <p:cNvSpPr>
            <a:spLocks noGrp="1"/>
          </p:cNvSpPr>
          <p:nvPr>
            <p:ph type="dt" sz="half" idx="2"/>
          </p:nvPr>
        </p:nvSpPr>
        <p:spPr>
          <a:xfrm>
            <a:off x="4051299" y="6235701"/>
            <a:ext cx="1041402" cy="206381"/>
          </a:xfrm>
          <a:prstGeom prst="rect">
            <a:avLst/>
          </a:prstGeom>
        </p:spPr>
        <p:txBody>
          <a:bodyPr vert="horz" lIns="91440" tIns="45720" rIns="91440" bIns="45720" rtlCol="0" anchor="ctr"/>
          <a:lstStyle>
            <a:lvl1pPr algn="ctr">
              <a:defRPr sz="750">
                <a:solidFill>
                  <a:schemeClr val="tx1">
                    <a:lumMod val="50000"/>
                    <a:lumOff val="50000"/>
                  </a:schemeClr>
                </a:solidFill>
              </a:defRPr>
            </a:lvl1pPr>
          </a:lstStyle>
          <a:p>
            <a:fld id="{6489D9C7-5DC6-4263-87FF-7C99F6FB63C3}" type="datetime1">
              <a:rPr lang="zh-CN" altLang="en-US" smtClean="0"/>
              <a:pPr/>
              <a:t>2018/11/22</a:t>
            </a:fld>
            <a:endParaRPr lang="zh-CN" altLang="en-US"/>
          </a:p>
        </p:txBody>
      </p:sp>
      <p:sp>
        <p:nvSpPr>
          <p:cNvPr id="5" name="页脚占位符 4"/>
          <p:cNvSpPr>
            <a:spLocks noGrp="1"/>
          </p:cNvSpPr>
          <p:nvPr>
            <p:ph type="ftr" sz="quarter" idx="3"/>
          </p:nvPr>
        </p:nvSpPr>
        <p:spPr>
          <a:xfrm>
            <a:off x="502443" y="6235701"/>
            <a:ext cx="3105151" cy="206381"/>
          </a:xfrm>
          <a:prstGeom prst="rect">
            <a:avLst/>
          </a:prstGeom>
        </p:spPr>
        <p:txBody>
          <a:bodyPr vert="horz" lIns="91440" tIns="45720" rIns="91440" bIns="45720" rtlCol="0" anchor="ctr"/>
          <a:lstStyle>
            <a:lvl1pPr algn="l">
              <a:defRPr sz="750">
                <a:solidFill>
                  <a:schemeClr val="tx1">
                    <a:lumMod val="50000"/>
                    <a:lumOff val="50000"/>
                  </a:schemeClr>
                </a:solidFill>
              </a:defRPr>
            </a:lvl1pPr>
          </a:lstStyle>
          <a:p>
            <a:r>
              <a:rPr lang="en-US" altLang="zh-CN"/>
              <a:t>www.islide.cc</a:t>
            </a:r>
            <a:endParaRPr lang="zh-CN" altLang="en-US" dirty="0"/>
          </a:p>
        </p:txBody>
      </p:sp>
      <p:sp>
        <p:nvSpPr>
          <p:cNvPr id="6" name="灯片编号占位符 5"/>
          <p:cNvSpPr>
            <a:spLocks noGrp="1"/>
          </p:cNvSpPr>
          <p:nvPr>
            <p:ph type="sldNum" sz="quarter" idx="4"/>
          </p:nvPr>
        </p:nvSpPr>
        <p:spPr>
          <a:xfrm>
            <a:off x="6457949" y="6235701"/>
            <a:ext cx="2182416" cy="206381"/>
          </a:xfrm>
          <a:prstGeom prst="rect">
            <a:avLst/>
          </a:prstGeom>
        </p:spPr>
        <p:txBody>
          <a:bodyPr vert="horz" lIns="91440" tIns="45720" rIns="91440" bIns="45720" rtlCol="0" anchor="ctr"/>
          <a:lstStyle>
            <a:lvl1pPr algn="r">
              <a:defRPr sz="750">
                <a:solidFill>
                  <a:schemeClr val="tx1">
                    <a:lumMod val="50000"/>
                    <a:lumOff val="50000"/>
                  </a:schemeClr>
                </a:solidFill>
              </a:defRPr>
            </a:lvl1pPr>
          </a:lstStyle>
          <a:p>
            <a:fld id="{5DD3DB80-B894-403A-B48E-6FDC1A72010E}" type="slidenum">
              <a:rPr lang="zh-CN" altLang="en-US" smtClean="0"/>
              <a:pPr/>
              <a:t>‹#›</a:t>
            </a:fld>
            <a:endParaRPr lang="zh-CN" altLang="en-US"/>
          </a:p>
        </p:txBody>
      </p:sp>
      <p:cxnSp>
        <p:nvCxnSpPr>
          <p:cNvPr id="8" name="直接连接符 7"/>
          <p:cNvCxnSpPr/>
          <p:nvPr userDrawn="1"/>
        </p:nvCxnSpPr>
        <p:spPr>
          <a:xfrm>
            <a:off x="502443" y="6240463"/>
            <a:ext cx="8137923"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2" name="矩形 11"/>
          <p:cNvSpPr/>
          <p:nvPr userDrawn="1"/>
        </p:nvSpPr>
        <p:spPr>
          <a:xfrm>
            <a:off x="502443" y="1028700"/>
            <a:ext cx="8137922" cy="72000"/>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Tree>
    <p:extLst>
      <p:ext uri="{BB962C8B-B14F-4D97-AF65-F5344CB8AC3E}">
        <p14:creationId xmlns:p14="http://schemas.microsoft.com/office/powerpoint/2010/main" val="3784027784"/>
      </p:ext>
    </p:extLst>
  </p:cSld>
  <p:clrMap bg1="lt1" tx1="dk1" bg2="lt2" tx2="dk2" accent1="accent1" accent2="accent2" accent3="accent3" accent4="accent4" accent5="accent5" accent6="accent6" hlink="hlink" folHlink="folHlink"/>
  <p:sldLayoutIdLst>
    <p:sldLayoutId id="2147483660" r:id="rId1"/>
    <p:sldLayoutId id="2147483651" r:id="rId2"/>
    <p:sldLayoutId id="2147483650" r:id="rId3"/>
    <p:sldLayoutId id="2147483654" r:id="rId4"/>
    <p:sldLayoutId id="2147483655" r:id="rId5"/>
    <p:sldLayoutId id="2147483661" r:id="rId6"/>
  </p:sldLayoutIdLst>
  <p:hf hdr="0" dt="0"/>
  <p:txStyles>
    <p:titleStyle>
      <a:lvl1pPr algn="l" defTabSz="685766" rtl="0" eaLnBrk="1" latinLnBrk="0" hangingPunct="1">
        <a:lnSpc>
          <a:spcPct val="90000"/>
        </a:lnSpc>
        <a:spcBef>
          <a:spcPct val="0"/>
        </a:spcBef>
        <a:buNone/>
        <a:defRPr sz="2100" b="1" kern="1200">
          <a:solidFill>
            <a:schemeClr val="tx1"/>
          </a:solidFill>
          <a:latin typeface="+mj-lt"/>
          <a:ea typeface="+mj-ea"/>
          <a:cs typeface="+mj-cs"/>
        </a:defRPr>
      </a:lvl1pPr>
    </p:titleStyle>
    <p:bodyStyle>
      <a:lvl1pPr marL="171442" indent="-171442" algn="l" defTabSz="685766" rtl="0" eaLnBrk="1" latinLnBrk="0" hangingPunct="1">
        <a:lnSpc>
          <a:spcPct val="90000"/>
        </a:lnSpc>
        <a:spcBef>
          <a:spcPts val="750"/>
        </a:spcBef>
        <a:buFont typeface="Arial" panose="020B0604020202020204" pitchFamily="34" charset="0"/>
        <a:buChar char="•"/>
        <a:defRPr sz="1500" kern="1200">
          <a:solidFill>
            <a:schemeClr val="tx1"/>
          </a:solidFill>
          <a:latin typeface="+mn-lt"/>
          <a:ea typeface="+mn-ea"/>
          <a:cs typeface="+mn-cs"/>
        </a:defRPr>
      </a:lvl1pPr>
      <a:lvl2pPr marL="51432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2pPr>
      <a:lvl3pPr marL="857207" indent="-171442" algn="l" defTabSz="685766"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3pPr>
      <a:lvl4pPr marL="1200090"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4pPr>
      <a:lvl5pPr marL="1542974" indent="-171442" algn="l" defTabSz="685766"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5pPr>
      <a:lvl6pPr marL="1885856"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39"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22"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0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766" rtl="0" eaLnBrk="1" latinLnBrk="0" hangingPunct="1">
        <a:defRPr sz="1350" kern="1200">
          <a:solidFill>
            <a:schemeClr val="tx1"/>
          </a:solidFill>
          <a:latin typeface="+mn-lt"/>
          <a:ea typeface="+mn-ea"/>
          <a:cs typeface="+mn-cs"/>
        </a:defRPr>
      </a:lvl1pPr>
      <a:lvl2pPr marL="342884" algn="l" defTabSz="685766" rtl="0" eaLnBrk="1" latinLnBrk="0" hangingPunct="1">
        <a:defRPr sz="1350" kern="1200">
          <a:solidFill>
            <a:schemeClr val="tx1"/>
          </a:solidFill>
          <a:latin typeface="+mn-lt"/>
          <a:ea typeface="+mn-ea"/>
          <a:cs typeface="+mn-cs"/>
        </a:defRPr>
      </a:lvl2pPr>
      <a:lvl3pPr marL="685766" algn="l" defTabSz="685766" rtl="0" eaLnBrk="1" latinLnBrk="0" hangingPunct="1">
        <a:defRPr sz="1350" kern="1200">
          <a:solidFill>
            <a:schemeClr val="tx1"/>
          </a:solidFill>
          <a:latin typeface="+mn-lt"/>
          <a:ea typeface="+mn-ea"/>
          <a:cs typeface="+mn-cs"/>
        </a:defRPr>
      </a:lvl3pPr>
      <a:lvl4pPr marL="1028649" algn="l" defTabSz="685766" rtl="0" eaLnBrk="1" latinLnBrk="0" hangingPunct="1">
        <a:defRPr sz="1350" kern="1200">
          <a:solidFill>
            <a:schemeClr val="tx1"/>
          </a:solidFill>
          <a:latin typeface="+mn-lt"/>
          <a:ea typeface="+mn-ea"/>
          <a:cs typeface="+mn-cs"/>
        </a:defRPr>
      </a:lvl4pPr>
      <a:lvl5pPr marL="1371532" algn="l" defTabSz="685766" rtl="0" eaLnBrk="1" latinLnBrk="0" hangingPunct="1">
        <a:defRPr sz="1350" kern="1200">
          <a:solidFill>
            <a:schemeClr val="tx1"/>
          </a:solidFill>
          <a:latin typeface="+mn-lt"/>
          <a:ea typeface="+mn-ea"/>
          <a:cs typeface="+mn-cs"/>
        </a:defRPr>
      </a:lvl5pPr>
      <a:lvl6pPr marL="1714415" algn="l" defTabSz="685766" rtl="0" eaLnBrk="1" latinLnBrk="0" hangingPunct="1">
        <a:defRPr sz="1350" kern="1200">
          <a:solidFill>
            <a:schemeClr val="tx1"/>
          </a:solidFill>
          <a:latin typeface="+mn-lt"/>
          <a:ea typeface="+mn-ea"/>
          <a:cs typeface="+mn-cs"/>
        </a:defRPr>
      </a:lvl6pPr>
      <a:lvl7pPr marL="2057297" algn="l" defTabSz="685766" rtl="0" eaLnBrk="1" latinLnBrk="0" hangingPunct="1">
        <a:defRPr sz="1350" kern="1200">
          <a:solidFill>
            <a:schemeClr val="tx1"/>
          </a:solidFill>
          <a:latin typeface="+mn-lt"/>
          <a:ea typeface="+mn-ea"/>
          <a:cs typeface="+mn-cs"/>
        </a:defRPr>
      </a:lvl7pPr>
      <a:lvl8pPr marL="2400180" algn="l" defTabSz="685766" rtl="0" eaLnBrk="1" latinLnBrk="0" hangingPunct="1">
        <a:defRPr sz="1350" kern="1200">
          <a:solidFill>
            <a:schemeClr val="tx1"/>
          </a:solidFill>
          <a:latin typeface="+mn-lt"/>
          <a:ea typeface="+mn-ea"/>
          <a:cs typeface="+mn-cs"/>
        </a:defRPr>
      </a:lvl8pPr>
      <a:lvl9pPr marL="2743064" algn="l" defTabSz="685766"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17" userDrawn="1">
          <p15:clr>
            <a:srgbClr val="F26B43"/>
          </p15:clr>
        </p15:guide>
        <p15:guide id="2" pos="5443" userDrawn="1">
          <p15:clr>
            <a:srgbClr val="F26B43"/>
          </p15:clr>
        </p15:guide>
        <p15:guide id="3" orient="horz" pos="648" userDrawn="1">
          <p15:clr>
            <a:srgbClr val="F26B43"/>
          </p15:clr>
        </p15:guide>
        <p15:guide id="4" orient="horz" pos="708" userDrawn="1">
          <p15:clr>
            <a:srgbClr val="F26B43"/>
          </p15:clr>
        </p15:guide>
        <p15:guide id="5" orient="horz" pos="3931" userDrawn="1">
          <p15:clr>
            <a:srgbClr val="F26B43"/>
          </p15:clr>
        </p15:guide>
        <p15:guide id="6" orient="horz" pos="387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hemeOverride" Target="../theme/themeOverride1.xml"/><Relationship Id="rId6" Type="http://schemas.openxmlformats.org/officeDocument/2006/relationships/image" Target="../media/image4.png"/><Relationship Id="rId5" Type="http://schemas.openxmlformats.org/officeDocument/2006/relationships/customXml" Target="../ink/ink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hemeOverride" Target="../theme/themeOverride4.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Layout" Target="../slideLayouts/slideLayout4.xml"/><Relationship Id="rId1" Type="http://schemas.openxmlformats.org/officeDocument/2006/relationships/tags" Target="../tags/tag2.xml"/><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3.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3.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标题 17"/>
          <p:cNvSpPr>
            <a:spLocks noGrp="1"/>
          </p:cNvSpPr>
          <p:nvPr>
            <p:ph type="ctrTitle"/>
          </p:nvPr>
        </p:nvSpPr>
        <p:spPr>
          <a:xfrm>
            <a:off x="1578799" y="1569567"/>
            <a:ext cx="5986402" cy="679593"/>
          </a:xfrm>
        </p:spPr>
        <p:txBody>
          <a:bodyPr>
            <a:normAutofit fontScale="90000"/>
          </a:bodyPr>
          <a:lstStyle/>
          <a:p>
            <a:pPr algn="ctr">
              <a:lnSpc>
                <a:spcPct val="150000"/>
              </a:lnSpc>
            </a:pPr>
            <a:r>
              <a:rPr lang="zh-CN" altLang="en-US" dirty="0">
                <a:latin typeface="+mn-lt"/>
                <a:ea typeface="+mn-ea"/>
                <a:cs typeface="+mn-ea"/>
                <a:sym typeface="+mn-lt"/>
              </a:rPr>
              <a:t>开题答辩</a:t>
            </a:r>
            <a:br>
              <a:rPr lang="en-US" altLang="zh-CN" dirty="0">
                <a:latin typeface="+mn-lt"/>
                <a:ea typeface="+mn-ea"/>
                <a:cs typeface="+mn-ea"/>
                <a:sym typeface="+mn-lt"/>
              </a:rPr>
            </a:br>
            <a:r>
              <a:rPr lang="zh-CN" altLang="en-US" sz="3600" dirty="0">
                <a:latin typeface="+mn-lt"/>
                <a:ea typeface="+mn-ea"/>
                <a:cs typeface="+mn-ea"/>
                <a:sym typeface="+mn-lt"/>
              </a:rPr>
              <a:t>比较群体基因组学揭示家鸡羽毛颜色变异的遗传学基础</a:t>
            </a:r>
            <a:endParaRPr lang="zh-CN" altLang="en-US" dirty="0">
              <a:latin typeface="+mn-lt"/>
              <a:ea typeface="+mn-ea"/>
              <a:cs typeface="+mn-ea"/>
              <a:sym typeface="+mn-lt"/>
            </a:endParaRPr>
          </a:p>
        </p:txBody>
      </p:sp>
      <p:cxnSp>
        <p:nvCxnSpPr>
          <p:cNvPr id="4" name="直接连接符 3">
            <a:extLst>
              <a:ext uri="{FF2B5EF4-FFF2-40B4-BE49-F238E27FC236}">
                <a16:creationId xmlns:a16="http://schemas.microsoft.com/office/drawing/2014/main" id="{C95079F2-B06A-45E0-8EEE-BC48961EB9C1}"/>
              </a:ext>
            </a:extLst>
          </p:cNvPr>
          <p:cNvCxnSpPr>
            <a:cxnSpLocks/>
          </p:cNvCxnSpPr>
          <p:nvPr/>
        </p:nvCxnSpPr>
        <p:spPr>
          <a:xfrm>
            <a:off x="1376957" y="508791"/>
            <a:ext cx="6390085"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文本框 1">
            <a:extLst>
              <a:ext uri="{FF2B5EF4-FFF2-40B4-BE49-F238E27FC236}">
                <a16:creationId xmlns:a16="http://schemas.microsoft.com/office/drawing/2014/main" id="{7530F101-E57C-4ED9-8CF8-FF695A3139E7}"/>
              </a:ext>
            </a:extLst>
          </p:cNvPr>
          <p:cNvSpPr txBox="1"/>
          <p:nvPr/>
        </p:nvSpPr>
        <p:spPr>
          <a:xfrm>
            <a:off x="4571999" y="3433665"/>
            <a:ext cx="2867543" cy="873957"/>
          </a:xfrm>
          <a:prstGeom prst="rect">
            <a:avLst/>
          </a:prstGeom>
          <a:noFill/>
        </p:spPr>
        <p:txBody>
          <a:bodyPr wrap="square" rtlCol="0">
            <a:spAutoFit/>
          </a:bodyPr>
          <a:lstStyle/>
          <a:p>
            <a:pPr>
              <a:lnSpc>
                <a:spcPct val="150000"/>
              </a:lnSpc>
            </a:pPr>
            <a:r>
              <a:rPr lang="zh-CN" altLang="en-US" b="1" dirty="0">
                <a:cs typeface="+mn-ea"/>
                <a:sym typeface="+mn-lt"/>
              </a:rPr>
              <a:t>吉林大学 动物科学 朱明远</a:t>
            </a:r>
            <a:endParaRPr lang="en-US" altLang="zh-CN" b="1" dirty="0">
              <a:cs typeface="+mn-ea"/>
              <a:sym typeface="+mn-lt"/>
            </a:endParaRPr>
          </a:p>
          <a:p>
            <a:pPr>
              <a:lnSpc>
                <a:spcPct val="150000"/>
              </a:lnSpc>
            </a:pPr>
            <a:r>
              <a:rPr lang="zh-CN" altLang="en-US" b="1" dirty="0">
                <a:cs typeface="+mn-ea"/>
                <a:sym typeface="+mn-lt"/>
              </a:rPr>
              <a:t>指导老师：赵志辉教授</a:t>
            </a:r>
          </a:p>
        </p:txBody>
      </p:sp>
      <p:pic>
        <p:nvPicPr>
          <p:cNvPr id="3" name="图片 2">
            <a:extLst>
              <a:ext uri="{FF2B5EF4-FFF2-40B4-BE49-F238E27FC236}">
                <a16:creationId xmlns:a16="http://schemas.microsoft.com/office/drawing/2014/main" id="{99D4C40C-E4FD-40AD-8B90-C9719ABEB29C}"/>
              </a:ext>
            </a:extLst>
          </p:cNvPr>
          <p:cNvPicPr>
            <a:picLocks noChangeAspect="1"/>
          </p:cNvPicPr>
          <p:nvPr/>
        </p:nvPicPr>
        <p:blipFill>
          <a:blip r:embed="rId4"/>
          <a:stretch>
            <a:fillRect/>
          </a:stretch>
        </p:blipFill>
        <p:spPr>
          <a:xfrm>
            <a:off x="7449212" y="5416434"/>
            <a:ext cx="1503088" cy="1205966"/>
          </a:xfrm>
          <a:prstGeom prst="rect">
            <a:avLst/>
          </a:prstGeom>
        </p:spPr>
      </p:pic>
      <mc:AlternateContent xmlns:mc="http://schemas.openxmlformats.org/markup-compatibility/2006" xmlns:p14="http://schemas.microsoft.com/office/powerpoint/2010/main">
        <mc:Choice Requires="p14">
          <p:contentPart p14:bwMode="auto" r:id="rId5">
            <p14:nvContentPartPr>
              <p14:cNvPr id="5" name="墨迹 4">
                <a:extLst>
                  <a:ext uri="{FF2B5EF4-FFF2-40B4-BE49-F238E27FC236}">
                    <a16:creationId xmlns:a16="http://schemas.microsoft.com/office/drawing/2014/main" id="{586D2076-8059-42F9-B8F4-CBB25CF7C191}"/>
                  </a:ext>
                </a:extLst>
              </p14:cNvPr>
              <p14:cNvContentPartPr/>
              <p14:nvPr/>
            </p14:nvContentPartPr>
            <p14:xfrm>
              <a:off x="5550561" y="6169254"/>
              <a:ext cx="41040" cy="5400"/>
            </p14:xfrm>
          </p:contentPart>
        </mc:Choice>
        <mc:Fallback xmlns="">
          <p:pic>
            <p:nvPicPr>
              <p:cNvPr id="5" name="墨迹 4">
                <a:extLst>
                  <a:ext uri="{FF2B5EF4-FFF2-40B4-BE49-F238E27FC236}">
                    <a16:creationId xmlns:a16="http://schemas.microsoft.com/office/drawing/2014/main" id="{586D2076-8059-42F9-B8F4-CBB25CF7C191}"/>
                  </a:ext>
                </a:extLst>
              </p:cNvPr>
              <p:cNvPicPr/>
              <p:nvPr/>
            </p:nvPicPr>
            <p:blipFill>
              <a:blip r:embed="rId6"/>
              <a:stretch>
                <a:fillRect/>
              </a:stretch>
            </p:blipFill>
            <p:spPr>
              <a:xfrm>
                <a:off x="5541921" y="6160254"/>
                <a:ext cx="58680" cy="23040"/>
              </a:xfrm>
              <a:prstGeom prst="rect">
                <a:avLst/>
              </a:prstGeom>
            </p:spPr>
          </p:pic>
        </mc:Fallback>
      </mc:AlternateContent>
    </p:spTree>
    <p:extLst>
      <p:ext uri="{BB962C8B-B14F-4D97-AF65-F5344CB8AC3E}">
        <p14:creationId xmlns:p14="http://schemas.microsoft.com/office/powerpoint/2010/main" val="22717418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F5C3DEA1-B429-44AF-B4EB-420ADEAEA987}"/>
              </a:ext>
            </a:extLst>
          </p:cNvPr>
          <p:cNvSpPr>
            <a:spLocks noGrp="1"/>
          </p:cNvSpPr>
          <p:nvPr>
            <p:ph type="sldNum" sz="quarter" idx="12"/>
          </p:nvPr>
        </p:nvSpPr>
        <p:spPr/>
        <p:txBody>
          <a:bodyPr/>
          <a:lstStyle/>
          <a:p>
            <a:pPr>
              <a:lnSpc>
                <a:spcPct val="150000"/>
              </a:lnSpc>
            </a:pPr>
            <a:fld id="{5DD3DB80-B894-403A-B48E-6FDC1A72010E}" type="slidenum">
              <a:rPr lang="zh-CN" altLang="en-US" smtClean="0">
                <a:cs typeface="+mn-ea"/>
                <a:sym typeface="+mn-lt"/>
              </a:rPr>
              <a:pPr>
                <a:lnSpc>
                  <a:spcPct val="150000"/>
                </a:lnSpc>
              </a:pPr>
              <a:t>10</a:t>
            </a:fld>
            <a:endParaRPr lang="zh-CN" altLang="en-US">
              <a:cs typeface="+mn-ea"/>
              <a:sym typeface="+mn-lt"/>
            </a:endParaRPr>
          </a:p>
        </p:txBody>
      </p:sp>
      <p:sp>
        <p:nvSpPr>
          <p:cNvPr id="6" name="标题 5">
            <a:extLst>
              <a:ext uri="{FF2B5EF4-FFF2-40B4-BE49-F238E27FC236}">
                <a16:creationId xmlns:a16="http://schemas.microsoft.com/office/drawing/2014/main" id="{8F9C6D06-A175-4E44-A749-E4A97C1AD879}"/>
              </a:ext>
            </a:extLst>
          </p:cNvPr>
          <p:cNvSpPr>
            <a:spLocks noGrp="1"/>
          </p:cNvSpPr>
          <p:nvPr>
            <p:ph type="title"/>
          </p:nvPr>
        </p:nvSpPr>
        <p:spPr/>
        <p:txBody>
          <a:bodyPr/>
          <a:lstStyle/>
          <a:p>
            <a:pPr>
              <a:lnSpc>
                <a:spcPct val="150000"/>
              </a:lnSpc>
            </a:pPr>
            <a:r>
              <a:rPr lang="en-US" altLang="zh-CN" dirty="0">
                <a:latin typeface="+mn-lt"/>
                <a:ea typeface="+mn-ea"/>
                <a:cs typeface="+mn-ea"/>
                <a:sym typeface="+mn-lt"/>
              </a:rPr>
              <a:t>4 </a:t>
            </a:r>
            <a:r>
              <a:rPr lang="zh-CN" altLang="en-US" dirty="0">
                <a:latin typeface="+mn-lt"/>
                <a:ea typeface="+mn-ea"/>
                <a:cs typeface="+mn-ea"/>
                <a:sym typeface="+mn-lt"/>
              </a:rPr>
              <a:t>全基因组选择性清除分析</a:t>
            </a:r>
          </a:p>
        </p:txBody>
      </p:sp>
      <p:sp>
        <p:nvSpPr>
          <p:cNvPr id="8" name="文本框 7">
            <a:extLst>
              <a:ext uri="{FF2B5EF4-FFF2-40B4-BE49-F238E27FC236}">
                <a16:creationId xmlns:a16="http://schemas.microsoft.com/office/drawing/2014/main" id="{77AC7554-2A5D-484A-997E-97D88BC1D18F}"/>
              </a:ext>
            </a:extLst>
          </p:cNvPr>
          <p:cNvSpPr txBox="1"/>
          <p:nvPr/>
        </p:nvSpPr>
        <p:spPr>
          <a:xfrm>
            <a:off x="502443" y="1667813"/>
            <a:ext cx="7329992" cy="3001334"/>
          </a:xfrm>
          <a:prstGeom prst="rect">
            <a:avLst/>
          </a:prstGeom>
          <a:noFill/>
        </p:spPr>
        <p:txBody>
          <a:bodyPr wrap="square" rtlCol="0">
            <a:spAutoFit/>
          </a:bodyPr>
          <a:lstStyle/>
          <a:p>
            <a:pPr>
              <a:lnSpc>
                <a:spcPct val="150000"/>
              </a:lnSpc>
            </a:pPr>
            <a:r>
              <a:rPr lang="en-US" altLang="zh-CN" sz="1600" dirty="0" err="1">
                <a:cs typeface="+mn-ea"/>
                <a:sym typeface="+mn-lt"/>
              </a:rPr>
              <a:t>Fst</a:t>
            </a:r>
            <a:r>
              <a:rPr lang="zh-CN" altLang="en-US" sz="1600" dirty="0">
                <a:cs typeface="+mn-ea"/>
                <a:sym typeface="+mn-lt"/>
              </a:rPr>
              <a:t>（分化系数）是群体遗传学中一个重要的统计值，三</a:t>
            </a:r>
            <a:r>
              <a:rPr lang="en-US" altLang="zh-CN" sz="1600" dirty="0">
                <a:cs typeface="+mn-ea"/>
                <a:sym typeface="+mn-lt"/>
              </a:rPr>
              <a:t>F</a:t>
            </a:r>
            <a:r>
              <a:rPr lang="zh-CN" altLang="en-US" sz="1600" dirty="0">
                <a:cs typeface="+mn-ea"/>
                <a:sym typeface="+mn-lt"/>
              </a:rPr>
              <a:t>统计值</a:t>
            </a:r>
            <a:r>
              <a:rPr lang="en-US" altLang="zh-CN" sz="1600" dirty="0">
                <a:cs typeface="+mn-ea"/>
                <a:sym typeface="+mn-lt"/>
              </a:rPr>
              <a:t>FIT</a:t>
            </a:r>
            <a:r>
              <a:rPr lang="zh-CN" altLang="en-US" sz="1600" dirty="0">
                <a:cs typeface="+mn-ea"/>
                <a:sym typeface="+mn-lt"/>
              </a:rPr>
              <a:t>、</a:t>
            </a:r>
            <a:r>
              <a:rPr lang="en-US" altLang="zh-CN" sz="1600" dirty="0">
                <a:cs typeface="+mn-ea"/>
                <a:sym typeface="+mn-lt"/>
              </a:rPr>
              <a:t>FST,FIS</a:t>
            </a:r>
            <a:r>
              <a:rPr lang="zh-CN" altLang="en-US" sz="1600" dirty="0">
                <a:cs typeface="+mn-ea"/>
                <a:sym typeface="+mn-lt"/>
              </a:rPr>
              <a:t>的其之一。</a:t>
            </a:r>
            <a:endParaRPr lang="en-US" altLang="zh-CN" sz="1600" dirty="0">
              <a:cs typeface="+mn-ea"/>
              <a:sym typeface="+mn-lt"/>
            </a:endParaRPr>
          </a:p>
          <a:p>
            <a:pPr>
              <a:lnSpc>
                <a:spcPct val="150000"/>
              </a:lnSpc>
            </a:pPr>
            <a:r>
              <a:rPr lang="zh-CN" altLang="en-US" sz="1600" dirty="0">
                <a:cs typeface="+mn-ea"/>
                <a:sym typeface="+mn-lt"/>
              </a:rPr>
              <a:t>能够衡量同一个物种两个群体之间的同一个位点等位基因频率差异程度或者说相似程度。</a:t>
            </a:r>
            <a:endParaRPr lang="en-US" altLang="zh-CN" sz="1600" dirty="0">
              <a:cs typeface="+mn-ea"/>
              <a:sym typeface="+mn-lt"/>
            </a:endParaRPr>
          </a:p>
          <a:p>
            <a:pPr>
              <a:lnSpc>
                <a:spcPct val="150000"/>
              </a:lnSpc>
            </a:pPr>
            <a:endParaRPr lang="en-US" altLang="zh-CN" sz="1600" dirty="0">
              <a:cs typeface="+mn-ea"/>
              <a:sym typeface="+mn-lt"/>
            </a:endParaRPr>
          </a:p>
          <a:p>
            <a:pPr>
              <a:lnSpc>
                <a:spcPct val="150000"/>
              </a:lnSpc>
            </a:pPr>
            <a:endParaRPr lang="en-US" altLang="zh-CN" sz="1600" dirty="0">
              <a:cs typeface="+mn-ea"/>
              <a:sym typeface="+mn-lt"/>
            </a:endParaRPr>
          </a:p>
          <a:p>
            <a:pPr>
              <a:lnSpc>
                <a:spcPct val="150000"/>
              </a:lnSpc>
            </a:pPr>
            <a:endParaRPr lang="en-US" altLang="zh-CN" sz="1600" dirty="0">
              <a:cs typeface="+mn-ea"/>
              <a:sym typeface="+mn-lt"/>
            </a:endParaRPr>
          </a:p>
          <a:p>
            <a:pPr>
              <a:lnSpc>
                <a:spcPct val="150000"/>
              </a:lnSpc>
            </a:pPr>
            <a:endParaRPr lang="zh-CN" altLang="en-US" sz="1600" dirty="0">
              <a:cs typeface="+mn-ea"/>
              <a:sym typeface="+mn-lt"/>
            </a:endParaRPr>
          </a:p>
        </p:txBody>
      </p:sp>
      <p:pic>
        <p:nvPicPr>
          <p:cNvPr id="12" name="图片 11">
            <a:extLst>
              <a:ext uri="{FF2B5EF4-FFF2-40B4-BE49-F238E27FC236}">
                <a16:creationId xmlns:a16="http://schemas.microsoft.com/office/drawing/2014/main" id="{4B2BE27A-22BE-4BDE-A3A8-047694814CD6}"/>
              </a:ext>
            </a:extLst>
          </p:cNvPr>
          <p:cNvPicPr>
            <a:picLocks noChangeAspect="1"/>
          </p:cNvPicPr>
          <p:nvPr/>
        </p:nvPicPr>
        <p:blipFill rotWithShape="1">
          <a:blip r:embed="rId2"/>
          <a:srcRect t="8706" r="905"/>
          <a:stretch/>
        </p:blipFill>
        <p:spPr>
          <a:xfrm>
            <a:off x="203863" y="3217141"/>
            <a:ext cx="8810776" cy="1637505"/>
          </a:xfrm>
          <a:prstGeom prst="rect">
            <a:avLst/>
          </a:prstGeom>
        </p:spPr>
      </p:pic>
      <p:sp>
        <p:nvSpPr>
          <p:cNvPr id="13" name="文本框 12">
            <a:extLst>
              <a:ext uri="{FF2B5EF4-FFF2-40B4-BE49-F238E27FC236}">
                <a16:creationId xmlns:a16="http://schemas.microsoft.com/office/drawing/2014/main" id="{988581AF-8AC6-46A2-B4D7-7ED4893963E0}"/>
              </a:ext>
            </a:extLst>
          </p:cNvPr>
          <p:cNvSpPr txBox="1"/>
          <p:nvPr/>
        </p:nvSpPr>
        <p:spPr>
          <a:xfrm>
            <a:off x="502443" y="5040146"/>
            <a:ext cx="6712772" cy="366895"/>
          </a:xfrm>
          <a:prstGeom prst="rect">
            <a:avLst/>
          </a:prstGeom>
          <a:noFill/>
        </p:spPr>
        <p:txBody>
          <a:bodyPr wrap="square" rtlCol="0">
            <a:spAutoFit/>
          </a:bodyPr>
          <a:lstStyle/>
          <a:p>
            <a:pPr>
              <a:lnSpc>
                <a:spcPct val="150000"/>
              </a:lnSpc>
            </a:pPr>
            <a:r>
              <a:rPr lang="zh-CN" altLang="en-US" sz="1350" dirty="0">
                <a:cs typeface="+mn-ea"/>
                <a:sym typeface="+mn-lt"/>
              </a:rPr>
              <a:t>分别计算元宝黑白鸡、元宝黑鸡与家鸡、元宝白鸡与家鸡的</a:t>
            </a:r>
            <a:r>
              <a:rPr lang="en-US" altLang="zh-CN" sz="1350" dirty="0" err="1">
                <a:cs typeface="+mn-ea"/>
                <a:sym typeface="+mn-lt"/>
              </a:rPr>
              <a:t>Fst</a:t>
            </a:r>
            <a:r>
              <a:rPr lang="zh-CN" altLang="en-US" sz="1350" dirty="0">
                <a:cs typeface="+mn-ea"/>
                <a:sym typeface="+mn-lt"/>
              </a:rPr>
              <a:t>值</a:t>
            </a:r>
            <a:endParaRPr lang="en-US" altLang="zh-CN" sz="1350" dirty="0">
              <a:cs typeface="+mn-ea"/>
              <a:sym typeface="+mn-lt"/>
            </a:endParaRPr>
          </a:p>
        </p:txBody>
      </p:sp>
    </p:spTree>
    <p:extLst>
      <p:ext uri="{BB962C8B-B14F-4D97-AF65-F5344CB8AC3E}">
        <p14:creationId xmlns:p14="http://schemas.microsoft.com/office/powerpoint/2010/main" val="33406644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0CCE34-9A54-47A2-A8DE-867B6E5E800E}"/>
              </a:ext>
            </a:extLst>
          </p:cNvPr>
          <p:cNvSpPr>
            <a:spLocks noGrp="1"/>
          </p:cNvSpPr>
          <p:nvPr>
            <p:ph type="title"/>
          </p:nvPr>
        </p:nvSpPr>
        <p:spPr/>
        <p:txBody>
          <a:bodyPr/>
          <a:lstStyle/>
          <a:p>
            <a:pPr>
              <a:lnSpc>
                <a:spcPct val="150000"/>
              </a:lnSpc>
            </a:pPr>
            <a:r>
              <a:rPr lang="en-US" altLang="zh-CN" dirty="0">
                <a:latin typeface="+mn-lt"/>
                <a:ea typeface="+mn-ea"/>
                <a:cs typeface="+mn-ea"/>
                <a:sym typeface="+mn-lt"/>
              </a:rPr>
              <a:t>4 </a:t>
            </a:r>
            <a:r>
              <a:rPr lang="zh-CN" altLang="en-US" dirty="0">
                <a:latin typeface="+mn-lt"/>
                <a:ea typeface="+mn-ea"/>
                <a:cs typeface="+mn-ea"/>
                <a:sym typeface="+mn-lt"/>
              </a:rPr>
              <a:t>全基因组选择性清除分析</a:t>
            </a:r>
          </a:p>
        </p:txBody>
      </p:sp>
      <p:sp>
        <p:nvSpPr>
          <p:cNvPr id="4" name="灯片编号占位符 3">
            <a:extLst>
              <a:ext uri="{FF2B5EF4-FFF2-40B4-BE49-F238E27FC236}">
                <a16:creationId xmlns:a16="http://schemas.microsoft.com/office/drawing/2014/main" id="{4B4543FC-DA7B-41F8-A7BE-190FEEA0EB4E}"/>
              </a:ext>
            </a:extLst>
          </p:cNvPr>
          <p:cNvSpPr>
            <a:spLocks noGrp="1"/>
          </p:cNvSpPr>
          <p:nvPr>
            <p:ph type="sldNum" sz="quarter" idx="12"/>
          </p:nvPr>
        </p:nvSpPr>
        <p:spPr/>
        <p:txBody>
          <a:bodyPr/>
          <a:lstStyle/>
          <a:p>
            <a:pPr>
              <a:lnSpc>
                <a:spcPct val="150000"/>
              </a:lnSpc>
            </a:pPr>
            <a:fld id="{5DD3DB80-B894-403A-B48E-6FDC1A72010E}" type="slidenum">
              <a:rPr lang="zh-CN" altLang="en-US" smtClean="0">
                <a:cs typeface="+mn-ea"/>
                <a:sym typeface="+mn-lt"/>
              </a:rPr>
              <a:pPr>
                <a:lnSpc>
                  <a:spcPct val="150000"/>
                </a:lnSpc>
              </a:pPr>
              <a:t>11</a:t>
            </a:fld>
            <a:endParaRPr lang="zh-CN" altLang="en-US">
              <a:cs typeface="+mn-ea"/>
              <a:sym typeface="+mn-lt"/>
            </a:endParaRPr>
          </a:p>
        </p:txBody>
      </p:sp>
      <p:sp>
        <p:nvSpPr>
          <p:cNvPr id="5" name="文本框 4">
            <a:extLst>
              <a:ext uri="{FF2B5EF4-FFF2-40B4-BE49-F238E27FC236}">
                <a16:creationId xmlns:a16="http://schemas.microsoft.com/office/drawing/2014/main" id="{45E90606-AE18-4BF6-B617-0B712C1CD1A9}"/>
              </a:ext>
            </a:extLst>
          </p:cNvPr>
          <p:cNvSpPr txBox="1"/>
          <p:nvPr/>
        </p:nvSpPr>
        <p:spPr>
          <a:xfrm>
            <a:off x="502443" y="1579259"/>
            <a:ext cx="7388291" cy="678519"/>
          </a:xfrm>
          <a:prstGeom prst="rect">
            <a:avLst/>
          </a:prstGeom>
          <a:noFill/>
        </p:spPr>
        <p:txBody>
          <a:bodyPr wrap="square" rtlCol="0">
            <a:spAutoFit/>
          </a:bodyPr>
          <a:lstStyle/>
          <a:p>
            <a:pPr>
              <a:lnSpc>
                <a:spcPct val="150000"/>
              </a:lnSpc>
            </a:pPr>
            <a:r>
              <a:rPr lang="en-US" altLang="zh-CN" sz="1350" b="1" dirty="0">
                <a:cs typeface="+mn-ea"/>
                <a:sym typeface="+mn-lt"/>
              </a:rPr>
              <a:t>PI</a:t>
            </a:r>
            <a:r>
              <a:rPr lang="zh-CN" altLang="en-US" sz="1350" b="1" dirty="0">
                <a:cs typeface="+mn-ea"/>
                <a:sym typeface="+mn-lt"/>
              </a:rPr>
              <a:t>（</a:t>
            </a:r>
            <a:r>
              <a:rPr lang="en-US" altLang="zh-CN" sz="1350" b="1" dirty="0">
                <a:cs typeface="+mn-ea"/>
                <a:sym typeface="+mn-lt"/>
              </a:rPr>
              <a:t>or Pie</a:t>
            </a:r>
            <a:r>
              <a:rPr lang="zh-CN" altLang="en-US" sz="1350" b="1" dirty="0">
                <a:cs typeface="+mn-ea"/>
                <a:sym typeface="+mn-lt"/>
              </a:rPr>
              <a:t>）核苷酸多样性</a:t>
            </a:r>
            <a:r>
              <a:rPr lang="zh-CN" altLang="en-US" sz="1350" dirty="0">
                <a:cs typeface="+mn-ea"/>
                <a:sym typeface="+mn-lt"/>
              </a:rPr>
              <a:t>（</a:t>
            </a:r>
            <a:r>
              <a:rPr lang="en-US" altLang="zh-CN" sz="1350" dirty="0">
                <a:cs typeface="+mn-ea"/>
                <a:sym typeface="+mn-lt"/>
              </a:rPr>
              <a:t>nucleotide diversity</a:t>
            </a:r>
            <a:r>
              <a:rPr lang="zh-CN" altLang="en-US" sz="1350" dirty="0">
                <a:cs typeface="+mn-ea"/>
                <a:sym typeface="+mn-lt"/>
              </a:rPr>
              <a:t>）</a:t>
            </a:r>
            <a:r>
              <a:rPr lang="en-US" altLang="zh-CN" sz="1350" dirty="0">
                <a:cs typeface="+mn-ea"/>
                <a:sym typeface="+mn-lt"/>
              </a:rPr>
              <a:t>,</a:t>
            </a:r>
            <a:r>
              <a:rPr lang="zh-CN" altLang="en-US" sz="1350" dirty="0">
                <a:cs typeface="+mn-ea"/>
                <a:sym typeface="+mn-lt"/>
              </a:rPr>
              <a:t>用于表征某一种群中多态性的强弱。 </a:t>
            </a:r>
          </a:p>
          <a:p>
            <a:pPr>
              <a:lnSpc>
                <a:spcPct val="150000"/>
              </a:lnSpc>
            </a:pPr>
            <a:r>
              <a:rPr lang="zh-CN" altLang="en-US" sz="1350" dirty="0">
                <a:cs typeface="+mn-ea"/>
                <a:sym typeface="+mn-lt"/>
              </a:rPr>
              <a:t>“</a:t>
            </a:r>
            <a:r>
              <a:rPr lang="en-US" altLang="zh-CN" sz="1350" i="1" dirty="0">
                <a:cs typeface="+mn-ea"/>
                <a:sym typeface="+mn-lt"/>
              </a:rPr>
              <a:t>π</a:t>
            </a:r>
            <a:r>
              <a:rPr lang="zh-CN" altLang="en-US" sz="1350" dirty="0">
                <a:cs typeface="+mn-ea"/>
                <a:sym typeface="+mn-lt"/>
              </a:rPr>
              <a:t>”。</a:t>
            </a:r>
          </a:p>
        </p:txBody>
      </p:sp>
      <p:pic>
        <p:nvPicPr>
          <p:cNvPr id="6" name="图片 5">
            <a:extLst>
              <a:ext uri="{FF2B5EF4-FFF2-40B4-BE49-F238E27FC236}">
                <a16:creationId xmlns:a16="http://schemas.microsoft.com/office/drawing/2014/main" id="{C8CAAE17-3342-499C-9593-DD3A37D6965E}"/>
              </a:ext>
            </a:extLst>
          </p:cNvPr>
          <p:cNvPicPr>
            <a:picLocks noChangeAspect="1"/>
          </p:cNvPicPr>
          <p:nvPr/>
        </p:nvPicPr>
        <p:blipFill>
          <a:blip r:embed="rId2"/>
          <a:stretch>
            <a:fillRect/>
          </a:stretch>
        </p:blipFill>
        <p:spPr>
          <a:xfrm>
            <a:off x="572422" y="2565283"/>
            <a:ext cx="3790535" cy="663109"/>
          </a:xfrm>
          <a:prstGeom prst="rect">
            <a:avLst/>
          </a:prstGeom>
        </p:spPr>
      </p:pic>
      <p:pic>
        <p:nvPicPr>
          <p:cNvPr id="3" name="图片 2">
            <a:extLst>
              <a:ext uri="{FF2B5EF4-FFF2-40B4-BE49-F238E27FC236}">
                <a16:creationId xmlns:a16="http://schemas.microsoft.com/office/drawing/2014/main" id="{AEAD94B6-AAAC-4E52-A506-098711018F1E}"/>
              </a:ext>
            </a:extLst>
          </p:cNvPr>
          <p:cNvPicPr>
            <a:picLocks noChangeAspect="1"/>
          </p:cNvPicPr>
          <p:nvPr/>
        </p:nvPicPr>
        <p:blipFill rotWithShape="1">
          <a:blip r:embed="rId3"/>
          <a:srcRect t="48303"/>
          <a:stretch/>
        </p:blipFill>
        <p:spPr>
          <a:xfrm>
            <a:off x="254214" y="3387012"/>
            <a:ext cx="7425572" cy="2984677"/>
          </a:xfrm>
          <a:prstGeom prst="rect">
            <a:avLst/>
          </a:prstGeom>
        </p:spPr>
      </p:pic>
    </p:spTree>
    <p:extLst>
      <p:ext uri="{BB962C8B-B14F-4D97-AF65-F5344CB8AC3E}">
        <p14:creationId xmlns:p14="http://schemas.microsoft.com/office/powerpoint/2010/main" val="7834783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B63B44-7689-4718-9CE4-00DECFB778A4}"/>
              </a:ext>
            </a:extLst>
          </p:cNvPr>
          <p:cNvSpPr>
            <a:spLocks noGrp="1"/>
          </p:cNvSpPr>
          <p:nvPr>
            <p:ph type="title"/>
          </p:nvPr>
        </p:nvSpPr>
        <p:spPr>
          <a:xfrm>
            <a:off x="502443" y="238016"/>
            <a:ext cx="8137922" cy="771524"/>
          </a:xfrm>
        </p:spPr>
        <p:txBody>
          <a:bodyPr/>
          <a:lstStyle/>
          <a:p>
            <a:pPr>
              <a:lnSpc>
                <a:spcPct val="150000"/>
              </a:lnSpc>
            </a:pPr>
            <a:r>
              <a:rPr lang="en-US" altLang="zh-CN" dirty="0">
                <a:latin typeface="+mn-lt"/>
                <a:ea typeface="+mn-ea"/>
                <a:cs typeface="+mn-ea"/>
                <a:sym typeface="+mn-lt"/>
              </a:rPr>
              <a:t>LSBL</a:t>
            </a:r>
            <a:endParaRPr lang="zh-CN" altLang="en-US" dirty="0">
              <a:latin typeface="+mn-lt"/>
              <a:ea typeface="+mn-ea"/>
              <a:cs typeface="+mn-ea"/>
              <a:sym typeface="+mn-lt"/>
            </a:endParaRPr>
          </a:p>
        </p:txBody>
      </p:sp>
      <p:sp>
        <p:nvSpPr>
          <p:cNvPr id="4" name="灯片编号占位符 3">
            <a:extLst>
              <a:ext uri="{FF2B5EF4-FFF2-40B4-BE49-F238E27FC236}">
                <a16:creationId xmlns:a16="http://schemas.microsoft.com/office/drawing/2014/main" id="{6EAD3783-8841-4ED2-A4D6-3070FDB27175}"/>
              </a:ext>
            </a:extLst>
          </p:cNvPr>
          <p:cNvSpPr>
            <a:spLocks noGrp="1"/>
          </p:cNvSpPr>
          <p:nvPr>
            <p:ph type="sldNum" sz="quarter" idx="12"/>
          </p:nvPr>
        </p:nvSpPr>
        <p:spPr/>
        <p:txBody>
          <a:bodyPr/>
          <a:lstStyle/>
          <a:p>
            <a:pPr>
              <a:lnSpc>
                <a:spcPct val="150000"/>
              </a:lnSpc>
            </a:pPr>
            <a:fld id="{5DD3DB80-B894-403A-B48E-6FDC1A72010E}" type="slidenum">
              <a:rPr lang="zh-CN" altLang="en-US" smtClean="0">
                <a:cs typeface="+mn-ea"/>
                <a:sym typeface="+mn-lt"/>
              </a:rPr>
              <a:pPr>
                <a:lnSpc>
                  <a:spcPct val="150000"/>
                </a:lnSpc>
              </a:pPr>
              <a:t>12</a:t>
            </a:fld>
            <a:endParaRPr lang="zh-CN" altLang="en-US">
              <a:cs typeface="+mn-ea"/>
              <a:sym typeface="+mn-lt"/>
            </a:endParaRPr>
          </a:p>
        </p:txBody>
      </p:sp>
      <p:sp>
        <p:nvSpPr>
          <p:cNvPr id="5" name="文本框 4">
            <a:extLst>
              <a:ext uri="{FF2B5EF4-FFF2-40B4-BE49-F238E27FC236}">
                <a16:creationId xmlns:a16="http://schemas.microsoft.com/office/drawing/2014/main" id="{78D41BC5-68BA-4A56-ADED-D89114535F0A}"/>
              </a:ext>
            </a:extLst>
          </p:cNvPr>
          <p:cNvSpPr txBox="1"/>
          <p:nvPr/>
        </p:nvSpPr>
        <p:spPr>
          <a:xfrm>
            <a:off x="502443" y="1300040"/>
            <a:ext cx="8495852" cy="678519"/>
          </a:xfrm>
          <a:prstGeom prst="rect">
            <a:avLst/>
          </a:prstGeom>
          <a:noFill/>
        </p:spPr>
        <p:txBody>
          <a:bodyPr wrap="square" rtlCol="0">
            <a:spAutoFit/>
          </a:bodyPr>
          <a:lstStyle/>
          <a:p>
            <a:pPr>
              <a:lnSpc>
                <a:spcPct val="150000"/>
              </a:lnSpc>
            </a:pPr>
            <a:r>
              <a:rPr lang="en-US" altLang="zh-CN" sz="1350" dirty="0">
                <a:cs typeface="+mn-ea"/>
                <a:sym typeface="+mn-lt"/>
              </a:rPr>
              <a:t>LSBL</a:t>
            </a:r>
            <a:r>
              <a:rPr lang="zh-CN" altLang="en-US" sz="1350" dirty="0">
                <a:cs typeface="+mn-ea"/>
                <a:sym typeface="+mn-lt"/>
              </a:rPr>
              <a:t>（</a:t>
            </a:r>
            <a:r>
              <a:rPr lang="en-US" altLang="zh-CN" sz="1350" dirty="0">
                <a:cs typeface="+mn-ea"/>
                <a:sym typeface="+mn-lt"/>
              </a:rPr>
              <a:t>locus-specific branch length</a:t>
            </a:r>
            <a:r>
              <a:rPr lang="zh-CN" altLang="en-US" sz="1350" dirty="0">
                <a:cs typeface="+mn-ea"/>
                <a:sym typeface="+mn-lt"/>
              </a:rPr>
              <a:t>），特殊位点分支长度，计算两个群体的分化程度，并且用第三个群体消除共同误差。</a:t>
            </a:r>
            <a:r>
              <a:rPr lang="en-US" altLang="zh-CN" sz="1350" dirty="0">
                <a:cs typeface="+mn-ea"/>
                <a:sym typeface="+mn-lt"/>
              </a:rPr>
              <a:t>LSBL=(FST(AB)+FST(AC)-FST(BC))/2</a:t>
            </a:r>
            <a:r>
              <a:rPr lang="zh-CN" altLang="zh-CN" sz="1350" dirty="0">
                <a:cs typeface="+mn-ea"/>
                <a:sym typeface="+mn-lt"/>
              </a:rPr>
              <a:t>。</a:t>
            </a:r>
            <a:endParaRPr lang="zh-CN" altLang="en-US" sz="1350" dirty="0">
              <a:cs typeface="+mn-ea"/>
              <a:sym typeface="+mn-lt"/>
            </a:endParaRPr>
          </a:p>
        </p:txBody>
      </p:sp>
      <p:pic>
        <p:nvPicPr>
          <p:cNvPr id="7" name="图片 6">
            <a:extLst>
              <a:ext uri="{FF2B5EF4-FFF2-40B4-BE49-F238E27FC236}">
                <a16:creationId xmlns:a16="http://schemas.microsoft.com/office/drawing/2014/main" id="{AAC07CE1-ED34-4D11-8C01-95C57A155F45}"/>
              </a:ext>
            </a:extLst>
          </p:cNvPr>
          <p:cNvPicPr>
            <a:picLocks noChangeAspect="1"/>
          </p:cNvPicPr>
          <p:nvPr/>
        </p:nvPicPr>
        <p:blipFill>
          <a:blip r:embed="rId2"/>
          <a:stretch>
            <a:fillRect/>
          </a:stretch>
        </p:blipFill>
        <p:spPr>
          <a:xfrm>
            <a:off x="1274070" y="2206451"/>
            <a:ext cx="6594668" cy="4235631"/>
          </a:xfrm>
          <a:prstGeom prst="rect">
            <a:avLst/>
          </a:prstGeom>
        </p:spPr>
      </p:pic>
    </p:spTree>
    <p:extLst>
      <p:ext uri="{BB962C8B-B14F-4D97-AF65-F5344CB8AC3E}">
        <p14:creationId xmlns:p14="http://schemas.microsoft.com/office/powerpoint/2010/main" val="41571175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CBB6A5-54F2-4388-9F96-F34AA2820DAA}"/>
              </a:ext>
            </a:extLst>
          </p:cNvPr>
          <p:cNvSpPr>
            <a:spLocks noGrp="1"/>
          </p:cNvSpPr>
          <p:nvPr>
            <p:ph type="title"/>
          </p:nvPr>
        </p:nvSpPr>
        <p:spPr>
          <a:xfrm>
            <a:off x="68570" y="3022547"/>
            <a:ext cx="8137922" cy="1028699"/>
          </a:xfrm>
        </p:spPr>
        <p:txBody>
          <a:bodyPr/>
          <a:lstStyle/>
          <a:p>
            <a:pPr>
              <a:lnSpc>
                <a:spcPct val="150000"/>
              </a:lnSpc>
            </a:pPr>
            <a:r>
              <a:rPr lang="zh-CN" altLang="en-US" dirty="0">
                <a:latin typeface="+mn-lt"/>
                <a:ea typeface="+mn-ea"/>
                <a:cs typeface="+mn-ea"/>
                <a:sym typeface="+mn-lt"/>
              </a:rPr>
              <a:t>韦恩图交集结果</a:t>
            </a:r>
          </a:p>
        </p:txBody>
      </p:sp>
      <p:sp>
        <p:nvSpPr>
          <p:cNvPr id="4" name="灯片编号占位符 3">
            <a:extLst>
              <a:ext uri="{FF2B5EF4-FFF2-40B4-BE49-F238E27FC236}">
                <a16:creationId xmlns:a16="http://schemas.microsoft.com/office/drawing/2014/main" id="{DEA5285A-C1EE-4316-8B65-5E56306C28DF}"/>
              </a:ext>
            </a:extLst>
          </p:cNvPr>
          <p:cNvSpPr>
            <a:spLocks noGrp="1"/>
          </p:cNvSpPr>
          <p:nvPr>
            <p:ph type="sldNum" sz="quarter" idx="12"/>
          </p:nvPr>
        </p:nvSpPr>
        <p:spPr/>
        <p:txBody>
          <a:bodyPr/>
          <a:lstStyle/>
          <a:p>
            <a:pPr>
              <a:lnSpc>
                <a:spcPct val="150000"/>
              </a:lnSpc>
            </a:pPr>
            <a:fld id="{5DD3DB80-B894-403A-B48E-6FDC1A72010E}" type="slidenum">
              <a:rPr lang="zh-CN" altLang="en-US" smtClean="0">
                <a:cs typeface="+mn-ea"/>
                <a:sym typeface="+mn-lt"/>
              </a:rPr>
              <a:pPr>
                <a:lnSpc>
                  <a:spcPct val="150000"/>
                </a:lnSpc>
              </a:pPr>
              <a:t>13</a:t>
            </a:fld>
            <a:endParaRPr lang="zh-CN" altLang="en-US">
              <a:cs typeface="+mn-ea"/>
              <a:sym typeface="+mn-lt"/>
            </a:endParaRPr>
          </a:p>
        </p:txBody>
      </p:sp>
      <p:pic>
        <p:nvPicPr>
          <p:cNvPr id="5" name="图片 4">
            <a:extLst>
              <a:ext uri="{FF2B5EF4-FFF2-40B4-BE49-F238E27FC236}">
                <a16:creationId xmlns:a16="http://schemas.microsoft.com/office/drawing/2014/main" id="{E990706E-2473-4828-A5E1-64D4B1CAF6C3}"/>
              </a:ext>
            </a:extLst>
          </p:cNvPr>
          <p:cNvPicPr>
            <a:picLocks noChangeAspect="1"/>
          </p:cNvPicPr>
          <p:nvPr/>
        </p:nvPicPr>
        <p:blipFill>
          <a:blip r:embed="rId2"/>
          <a:stretch>
            <a:fillRect/>
          </a:stretch>
        </p:blipFill>
        <p:spPr>
          <a:xfrm>
            <a:off x="2199380" y="3179885"/>
            <a:ext cx="4744049" cy="3575478"/>
          </a:xfrm>
          <a:prstGeom prst="rect">
            <a:avLst/>
          </a:prstGeom>
        </p:spPr>
      </p:pic>
      <p:pic>
        <p:nvPicPr>
          <p:cNvPr id="3" name="图片 2">
            <a:extLst>
              <a:ext uri="{FF2B5EF4-FFF2-40B4-BE49-F238E27FC236}">
                <a16:creationId xmlns:a16="http://schemas.microsoft.com/office/drawing/2014/main" id="{1FC0FD72-A715-409E-A7A2-DDC0E052EF97}"/>
              </a:ext>
            </a:extLst>
          </p:cNvPr>
          <p:cNvPicPr>
            <a:picLocks noChangeAspect="1"/>
          </p:cNvPicPr>
          <p:nvPr/>
        </p:nvPicPr>
        <p:blipFill>
          <a:blip r:embed="rId3"/>
          <a:stretch>
            <a:fillRect/>
          </a:stretch>
        </p:blipFill>
        <p:spPr>
          <a:xfrm>
            <a:off x="858618" y="337661"/>
            <a:ext cx="7425572" cy="2469094"/>
          </a:xfrm>
          <a:prstGeom prst="rect">
            <a:avLst/>
          </a:prstGeom>
        </p:spPr>
      </p:pic>
    </p:spTree>
    <p:extLst>
      <p:ext uri="{BB962C8B-B14F-4D97-AF65-F5344CB8AC3E}">
        <p14:creationId xmlns:p14="http://schemas.microsoft.com/office/powerpoint/2010/main" val="41977047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ACF139F4-1488-4FBD-8D25-116D7C94F048}"/>
              </a:ext>
            </a:extLst>
          </p:cNvPr>
          <p:cNvSpPr>
            <a:spLocks noGrp="1"/>
          </p:cNvSpPr>
          <p:nvPr>
            <p:ph type="sldNum" sz="quarter" idx="12"/>
          </p:nvPr>
        </p:nvSpPr>
        <p:spPr/>
        <p:txBody>
          <a:bodyPr/>
          <a:lstStyle/>
          <a:p>
            <a:pPr>
              <a:lnSpc>
                <a:spcPct val="150000"/>
              </a:lnSpc>
            </a:pPr>
            <a:fld id="{5DD3DB80-B894-403A-B48E-6FDC1A72010E}" type="slidenum">
              <a:rPr lang="zh-CN" altLang="en-US" smtClean="0">
                <a:cs typeface="+mn-ea"/>
                <a:sym typeface="+mn-lt"/>
              </a:rPr>
              <a:pPr>
                <a:lnSpc>
                  <a:spcPct val="150000"/>
                </a:lnSpc>
              </a:pPr>
              <a:t>14</a:t>
            </a:fld>
            <a:endParaRPr lang="zh-CN" altLang="en-US">
              <a:cs typeface="+mn-ea"/>
              <a:sym typeface="+mn-lt"/>
            </a:endParaRPr>
          </a:p>
        </p:txBody>
      </p:sp>
      <p:pic>
        <p:nvPicPr>
          <p:cNvPr id="6" name="图片 5">
            <a:extLst>
              <a:ext uri="{FF2B5EF4-FFF2-40B4-BE49-F238E27FC236}">
                <a16:creationId xmlns:a16="http://schemas.microsoft.com/office/drawing/2014/main" id="{FE51DD82-49C6-4A88-A759-B9B33E1E534D}"/>
              </a:ext>
            </a:extLst>
          </p:cNvPr>
          <p:cNvPicPr>
            <a:picLocks noChangeAspect="1"/>
          </p:cNvPicPr>
          <p:nvPr/>
        </p:nvPicPr>
        <p:blipFill>
          <a:blip r:embed="rId2"/>
          <a:stretch>
            <a:fillRect/>
          </a:stretch>
        </p:blipFill>
        <p:spPr>
          <a:xfrm>
            <a:off x="503635" y="144624"/>
            <a:ext cx="7891272" cy="6634065"/>
          </a:xfrm>
          <a:prstGeom prst="rect">
            <a:avLst/>
          </a:prstGeom>
        </p:spPr>
      </p:pic>
    </p:spTree>
    <p:extLst>
      <p:ext uri="{BB962C8B-B14F-4D97-AF65-F5344CB8AC3E}">
        <p14:creationId xmlns:p14="http://schemas.microsoft.com/office/powerpoint/2010/main" val="15676001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15A382-7622-4B9B-99CA-8D362197056D}"/>
              </a:ext>
            </a:extLst>
          </p:cNvPr>
          <p:cNvSpPr>
            <a:spLocks noGrp="1"/>
          </p:cNvSpPr>
          <p:nvPr>
            <p:ph type="title"/>
          </p:nvPr>
        </p:nvSpPr>
        <p:spPr>
          <a:xfrm>
            <a:off x="334503" y="288845"/>
            <a:ext cx="8137922" cy="771524"/>
          </a:xfrm>
        </p:spPr>
        <p:txBody>
          <a:bodyPr>
            <a:normAutofit/>
          </a:bodyPr>
          <a:lstStyle/>
          <a:p>
            <a:pPr>
              <a:lnSpc>
                <a:spcPct val="150000"/>
              </a:lnSpc>
            </a:pPr>
            <a:r>
              <a:rPr lang="en-US" altLang="zh-CN" dirty="0">
                <a:latin typeface="+mn-lt"/>
                <a:ea typeface="+mn-ea"/>
                <a:cs typeface="+mn-ea"/>
                <a:sym typeface="+mn-lt"/>
              </a:rPr>
              <a:t>IGV</a:t>
            </a:r>
            <a:r>
              <a:rPr lang="zh-CN" altLang="en-US" dirty="0">
                <a:latin typeface="+mn-lt"/>
                <a:ea typeface="+mn-ea"/>
                <a:cs typeface="+mn-ea"/>
                <a:sym typeface="+mn-lt"/>
              </a:rPr>
              <a:t>具体变异位点的查看</a:t>
            </a:r>
            <a:endParaRPr lang="zh-CN" altLang="zh-CN" dirty="0">
              <a:latin typeface="+mn-lt"/>
              <a:ea typeface="+mn-ea"/>
              <a:cs typeface="+mn-ea"/>
              <a:sym typeface="+mn-lt"/>
            </a:endParaRPr>
          </a:p>
        </p:txBody>
      </p:sp>
      <p:sp>
        <p:nvSpPr>
          <p:cNvPr id="4" name="灯片编号占位符 3">
            <a:extLst>
              <a:ext uri="{FF2B5EF4-FFF2-40B4-BE49-F238E27FC236}">
                <a16:creationId xmlns:a16="http://schemas.microsoft.com/office/drawing/2014/main" id="{F5C3DEA1-B429-44AF-B4EB-420ADEAEA987}"/>
              </a:ext>
            </a:extLst>
          </p:cNvPr>
          <p:cNvSpPr>
            <a:spLocks noGrp="1"/>
          </p:cNvSpPr>
          <p:nvPr>
            <p:ph type="sldNum" sz="quarter" idx="12"/>
          </p:nvPr>
        </p:nvSpPr>
        <p:spPr/>
        <p:txBody>
          <a:bodyPr/>
          <a:lstStyle/>
          <a:p>
            <a:pPr>
              <a:lnSpc>
                <a:spcPct val="150000"/>
              </a:lnSpc>
            </a:pPr>
            <a:fld id="{5DD3DB80-B894-403A-B48E-6FDC1A72010E}" type="slidenum">
              <a:rPr lang="zh-CN" altLang="en-US" smtClean="0">
                <a:cs typeface="+mn-ea"/>
                <a:sym typeface="+mn-lt"/>
              </a:rPr>
              <a:pPr>
                <a:lnSpc>
                  <a:spcPct val="150000"/>
                </a:lnSpc>
              </a:pPr>
              <a:t>15</a:t>
            </a:fld>
            <a:endParaRPr lang="zh-CN" altLang="en-US">
              <a:cs typeface="+mn-ea"/>
              <a:sym typeface="+mn-lt"/>
            </a:endParaRPr>
          </a:p>
        </p:txBody>
      </p:sp>
      <p:pic>
        <p:nvPicPr>
          <p:cNvPr id="3" name="图片 2">
            <a:extLst>
              <a:ext uri="{FF2B5EF4-FFF2-40B4-BE49-F238E27FC236}">
                <a16:creationId xmlns:a16="http://schemas.microsoft.com/office/drawing/2014/main" id="{80D7F34B-263A-4FDA-9F79-2DFF80412C14}"/>
              </a:ext>
            </a:extLst>
          </p:cNvPr>
          <p:cNvPicPr>
            <a:picLocks noChangeAspect="1"/>
          </p:cNvPicPr>
          <p:nvPr/>
        </p:nvPicPr>
        <p:blipFill>
          <a:blip r:embed="rId2"/>
          <a:stretch>
            <a:fillRect/>
          </a:stretch>
        </p:blipFill>
        <p:spPr>
          <a:xfrm>
            <a:off x="267416" y="1628248"/>
            <a:ext cx="9019059" cy="1800752"/>
          </a:xfrm>
          <a:prstGeom prst="rect">
            <a:avLst/>
          </a:prstGeom>
        </p:spPr>
      </p:pic>
      <p:pic>
        <p:nvPicPr>
          <p:cNvPr id="8" name="图片 7">
            <a:extLst>
              <a:ext uri="{FF2B5EF4-FFF2-40B4-BE49-F238E27FC236}">
                <a16:creationId xmlns:a16="http://schemas.microsoft.com/office/drawing/2014/main" id="{3908B791-313E-4A98-B26C-06652992B30D}"/>
              </a:ext>
            </a:extLst>
          </p:cNvPr>
          <p:cNvPicPr>
            <a:picLocks noChangeAspect="1"/>
          </p:cNvPicPr>
          <p:nvPr/>
        </p:nvPicPr>
        <p:blipFill rotWithShape="1">
          <a:blip r:embed="rId3"/>
          <a:srcRect l="45773" t="11175" r="25051" b="45766"/>
          <a:stretch/>
        </p:blipFill>
        <p:spPr>
          <a:xfrm>
            <a:off x="2776214" y="3618098"/>
            <a:ext cx="2999434" cy="2951057"/>
          </a:xfrm>
          <a:prstGeom prst="rect">
            <a:avLst/>
          </a:prstGeom>
        </p:spPr>
      </p:pic>
    </p:spTree>
    <p:extLst>
      <p:ext uri="{BB962C8B-B14F-4D97-AF65-F5344CB8AC3E}">
        <p14:creationId xmlns:p14="http://schemas.microsoft.com/office/powerpoint/2010/main" val="36181621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4858779" y="2367608"/>
            <a:ext cx="3361984" cy="730154"/>
          </a:xfrm>
        </p:spPr>
        <p:txBody>
          <a:bodyPr>
            <a:normAutofit fontScale="90000"/>
          </a:bodyPr>
          <a:lstStyle/>
          <a:p>
            <a:pPr algn="ctr">
              <a:lnSpc>
                <a:spcPct val="150000"/>
              </a:lnSpc>
            </a:pPr>
            <a:r>
              <a:rPr lang="zh-CN" altLang="en-US" sz="2800" dirty="0">
                <a:latin typeface="+mn-lt"/>
                <a:ea typeface="+mn-ea"/>
                <a:cs typeface="+mn-ea"/>
                <a:sym typeface="+mn-lt"/>
              </a:rPr>
              <a:t>感谢各位老师批评指正！</a:t>
            </a:r>
          </a:p>
        </p:txBody>
      </p:sp>
      <p:cxnSp>
        <p:nvCxnSpPr>
          <p:cNvPr id="5" name="直接连接符 4">
            <a:extLst>
              <a:ext uri="{FF2B5EF4-FFF2-40B4-BE49-F238E27FC236}">
                <a16:creationId xmlns:a16="http://schemas.microsoft.com/office/drawing/2014/main" id="{0946A5F7-F537-4434-9DF0-6849E234EDA4}"/>
              </a:ext>
            </a:extLst>
          </p:cNvPr>
          <p:cNvCxnSpPr>
            <a:cxnSpLocks/>
          </p:cNvCxnSpPr>
          <p:nvPr/>
        </p:nvCxnSpPr>
        <p:spPr>
          <a:xfrm>
            <a:off x="4459401" y="2121451"/>
            <a:ext cx="3985022"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B0EBC549-D9D3-4C03-B5C0-36042F4880E5}"/>
              </a:ext>
            </a:extLst>
          </p:cNvPr>
          <p:cNvCxnSpPr>
            <a:cxnSpLocks/>
          </p:cNvCxnSpPr>
          <p:nvPr/>
        </p:nvCxnSpPr>
        <p:spPr>
          <a:xfrm>
            <a:off x="4376057" y="3538771"/>
            <a:ext cx="3985022"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90430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pPr algn="ctr">
              <a:lnSpc>
                <a:spcPct val="150000"/>
              </a:lnSpc>
            </a:pPr>
            <a:r>
              <a:rPr lang="zh-CN" altLang="en-US" sz="2400" dirty="0">
                <a:latin typeface="+mn-lt"/>
                <a:ea typeface="+mn-ea"/>
                <a:cs typeface="+mn-ea"/>
                <a:sym typeface="+mn-lt"/>
              </a:rPr>
              <a:t>研究背景</a:t>
            </a:r>
          </a:p>
        </p:txBody>
      </p:sp>
      <p:sp>
        <p:nvSpPr>
          <p:cNvPr id="4" name="文本框 3">
            <a:extLst>
              <a:ext uri="{FF2B5EF4-FFF2-40B4-BE49-F238E27FC236}">
                <a16:creationId xmlns:a16="http://schemas.microsoft.com/office/drawing/2014/main" id="{A01E9CF6-0F70-4054-9DFD-318CB5370761}"/>
              </a:ext>
            </a:extLst>
          </p:cNvPr>
          <p:cNvSpPr txBox="1"/>
          <p:nvPr/>
        </p:nvSpPr>
        <p:spPr>
          <a:xfrm>
            <a:off x="7822406" y="2546479"/>
            <a:ext cx="665162" cy="882521"/>
          </a:xfrm>
          <a:prstGeom prst="rect">
            <a:avLst/>
          </a:prstGeom>
          <a:noFill/>
        </p:spPr>
        <p:txBody>
          <a:bodyPr wrap="none" rtlCol="0">
            <a:prstTxWarp prst="textPlain">
              <a:avLst/>
            </a:prstTxWarp>
            <a:spAutoFit/>
          </a:bodyPr>
          <a:lstStyle/>
          <a:p>
            <a:pPr>
              <a:lnSpc>
                <a:spcPct val="150000"/>
              </a:lnSpc>
            </a:pPr>
            <a:r>
              <a:rPr lang="en-US" altLang="zh-CN" sz="1350" b="1" dirty="0">
                <a:solidFill>
                  <a:schemeClr val="accent1"/>
                </a:solidFill>
                <a:cs typeface="+mn-ea"/>
                <a:sym typeface="+mn-lt"/>
              </a:rPr>
              <a:t>01</a:t>
            </a:r>
            <a:endParaRPr lang="zh-CN" altLang="en-US" sz="1350" b="1" dirty="0">
              <a:solidFill>
                <a:schemeClr val="accent1"/>
              </a:solidFill>
              <a:cs typeface="+mn-ea"/>
              <a:sym typeface="+mn-lt"/>
            </a:endParaRPr>
          </a:p>
        </p:txBody>
      </p:sp>
    </p:spTree>
    <p:extLst>
      <p:ext uri="{BB962C8B-B14F-4D97-AF65-F5344CB8AC3E}">
        <p14:creationId xmlns:p14="http://schemas.microsoft.com/office/powerpoint/2010/main" val="23715973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1472B3-CDCD-444F-A048-446CC00C79AD}"/>
              </a:ext>
            </a:extLst>
          </p:cNvPr>
          <p:cNvSpPr>
            <a:spLocks noGrp="1"/>
          </p:cNvSpPr>
          <p:nvPr>
            <p:ph type="title"/>
          </p:nvPr>
        </p:nvSpPr>
        <p:spPr/>
        <p:txBody>
          <a:bodyPr/>
          <a:lstStyle/>
          <a:p>
            <a:pPr>
              <a:lnSpc>
                <a:spcPct val="150000"/>
              </a:lnSpc>
            </a:pPr>
            <a:endParaRPr lang="zh-CN" altLang="en-US" dirty="0">
              <a:latin typeface="+mn-lt"/>
              <a:ea typeface="+mn-ea"/>
              <a:cs typeface="+mn-ea"/>
              <a:sym typeface="+mn-lt"/>
            </a:endParaRPr>
          </a:p>
        </p:txBody>
      </p:sp>
      <p:sp>
        <p:nvSpPr>
          <p:cNvPr id="3" name="页脚占位符 2">
            <a:extLst>
              <a:ext uri="{FF2B5EF4-FFF2-40B4-BE49-F238E27FC236}">
                <a16:creationId xmlns:a16="http://schemas.microsoft.com/office/drawing/2014/main" id="{AFA3C1E1-7D0C-4BCE-819B-70506BDD2B81}"/>
              </a:ext>
            </a:extLst>
          </p:cNvPr>
          <p:cNvSpPr>
            <a:spLocks noGrp="1"/>
          </p:cNvSpPr>
          <p:nvPr>
            <p:ph type="ftr" sz="quarter" idx="11"/>
          </p:nvPr>
        </p:nvSpPr>
        <p:spPr/>
        <p:txBody>
          <a:bodyPr/>
          <a:lstStyle/>
          <a:p>
            <a:pPr>
              <a:lnSpc>
                <a:spcPct val="150000"/>
              </a:lnSpc>
            </a:pPr>
            <a:r>
              <a:rPr lang="en-US" altLang="zh-CN">
                <a:cs typeface="+mn-ea"/>
                <a:sym typeface="+mn-lt"/>
              </a:rPr>
              <a:t>www.islide.cc</a:t>
            </a:r>
            <a:endParaRPr lang="zh-CN" altLang="en-US" dirty="0">
              <a:cs typeface="+mn-ea"/>
              <a:sym typeface="+mn-lt"/>
            </a:endParaRPr>
          </a:p>
        </p:txBody>
      </p:sp>
      <p:sp>
        <p:nvSpPr>
          <p:cNvPr id="4" name="灯片编号占位符 3">
            <a:extLst>
              <a:ext uri="{FF2B5EF4-FFF2-40B4-BE49-F238E27FC236}">
                <a16:creationId xmlns:a16="http://schemas.microsoft.com/office/drawing/2014/main" id="{7DBD4DA4-5AC7-44E1-B507-D4333E80E3B8}"/>
              </a:ext>
            </a:extLst>
          </p:cNvPr>
          <p:cNvSpPr>
            <a:spLocks noGrp="1"/>
          </p:cNvSpPr>
          <p:nvPr>
            <p:ph type="sldNum" sz="quarter" idx="12"/>
          </p:nvPr>
        </p:nvSpPr>
        <p:spPr/>
        <p:txBody>
          <a:bodyPr/>
          <a:lstStyle/>
          <a:p>
            <a:pPr>
              <a:lnSpc>
                <a:spcPct val="150000"/>
              </a:lnSpc>
            </a:pPr>
            <a:fld id="{5DD3DB80-B894-403A-B48E-6FDC1A72010E}" type="slidenum">
              <a:rPr lang="zh-CN" altLang="en-US" smtClean="0">
                <a:cs typeface="+mn-ea"/>
                <a:sym typeface="+mn-lt"/>
              </a:rPr>
              <a:pPr>
                <a:lnSpc>
                  <a:spcPct val="150000"/>
                </a:lnSpc>
              </a:pPr>
              <a:t>3</a:t>
            </a:fld>
            <a:endParaRPr lang="zh-CN" altLang="en-US">
              <a:cs typeface="+mn-ea"/>
              <a:sym typeface="+mn-lt"/>
            </a:endParaRPr>
          </a:p>
        </p:txBody>
      </p:sp>
      <p:grpSp>
        <p:nvGrpSpPr>
          <p:cNvPr id="5" name="0ef9174f-8e44-4a5b-b70b-76b6e3001eaa"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F014822B-4D0F-46A7-B080-1EB73E70958C}"/>
              </a:ext>
            </a:extLst>
          </p:cNvPr>
          <p:cNvGrpSpPr>
            <a:grpSpLocks noChangeAspect="1"/>
          </p:cNvGrpSpPr>
          <p:nvPr>
            <p:custDataLst>
              <p:tags r:id="rId1"/>
            </p:custDataLst>
          </p:nvPr>
        </p:nvGrpSpPr>
        <p:grpSpPr>
          <a:xfrm>
            <a:off x="-596" y="-1"/>
            <a:ext cx="9144596" cy="6755364"/>
            <a:chOff x="-795" y="0"/>
            <a:chExt cx="12192795" cy="6976762"/>
          </a:xfrm>
        </p:grpSpPr>
        <p:sp>
          <p:nvSpPr>
            <p:cNvPr id="6" name="ïS1íḑê">
              <a:extLst>
                <a:ext uri="{FF2B5EF4-FFF2-40B4-BE49-F238E27FC236}">
                  <a16:creationId xmlns:a16="http://schemas.microsoft.com/office/drawing/2014/main" id="{096DA50F-1FE3-4B0F-864A-F33E536E9434}"/>
                </a:ext>
              </a:extLst>
            </p:cNvPr>
            <p:cNvSpPr/>
            <p:nvPr/>
          </p:nvSpPr>
          <p:spPr>
            <a:xfrm>
              <a:off x="0" y="0"/>
              <a:ext cx="12192000" cy="6858000"/>
            </a:xfrm>
            <a:prstGeom prst="rect">
              <a:avLst/>
            </a:prstGeom>
            <a:blipFill>
              <a:blip r:embed="rId3"/>
              <a:stretch>
                <a:fillRect/>
              </a:stretch>
            </a:blip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150000"/>
                </a:lnSpc>
              </a:pPr>
              <a:endParaRPr sz="1350">
                <a:cs typeface="+mn-ea"/>
                <a:sym typeface="+mn-lt"/>
              </a:endParaRPr>
            </a:p>
          </p:txBody>
        </p:sp>
        <p:sp>
          <p:nvSpPr>
            <p:cNvPr id="7" name="işḷidê">
              <a:extLst>
                <a:ext uri="{FF2B5EF4-FFF2-40B4-BE49-F238E27FC236}">
                  <a16:creationId xmlns:a16="http://schemas.microsoft.com/office/drawing/2014/main" id="{0B5FF9E7-4A30-40AC-9B07-F0545B39E43C}"/>
                </a:ext>
              </a:extLst>
            </p:cNvPr>
            <p:cNvSpPr/>
            <p:nvPr/>
          </p:nvSpPr>
          <p:spPr bwMode="auto">
            <a:xfrm>
              <a:off x="-795" y="13411"/>
              <a:ext cx="12192001" cy="6853984"/>
            </a:xfrm>
            <a:prstGeom prst="rect">
              <a:avLst/>
            </a:prstGeom>
            <a:solidFill>
              <a:schemeClr val="bg1"/>
            </a:solidFill>
            <a:ln w="38100">
              <a:noFill/>
            </a:ln>
            <a:extLst/>
          </p:spPr>
          <p:style>
            <a:lnRef idx="2">
              <a:schemeClr val="dk1"/>
            </a:lnRef>
            <a:fillRef idx="1">
              <a:schemeClr val="lt1"/>
            </a:fillRef>
            <a:effectRef idx="0">
              <a:schemeClr val="dk1"/>
            </a:effectRef>
            <a:fontRef idx="minor">
              <a:schemeClr val="dk1"/>
            </a:fontRef>
          </p:style>
          <p:txBody>
            <a:bodyPr rtlCol="0" anchor="ctr"/>
            <a:lstStyle/>
            <a:p>
              <a:pPr algn="ctr">
                <a:lnSpc>
                  <a:spcPct val="150000"/>
                </a:lnSpc>
              </a:pPr>
              <a:endParaRPr lang="zh-CN" altLang="en-US" sz="1350" dirty="0">
                <a:cs typeface="+mn-ea"/>
                <a:sym typeface="+mn-lt"/>
              </a:endParaRPr>
            </a:p>
          </p:txBody>
        </p:sp>
        <p:sp>
          <p:nvSpPr>
            <p:cNvPr id="8" name="íṩľïḑê">
              <a:extLst>
                <a:ext uri="{FF2B5EF4-FFF2-40B4-BE49-F238E27FC236}">
                  <a16:creationId xmlns:a16="http://schemas.microsoft.com/office/drawing/2014/main" id="{BC0C06F8-0AE4-4B0C-8438-9181A85F245A}"/>
                </a:ext>
              </a:extLst>
            </p:cNvPr>
            <p:cNvSpPr/>
            <p:nvPr/>
          </p:nvSpPr>
          <p:spPr>
            <a:xfrm>
              <a:off x="6725999" y="3869327"/>
              <a:ext cx="704567" cy="620944"/>
            </a:xfrm>
            <a:prstGeom prst="ellipse">
              <a:avLst/>
            </a:prstGeom>
            <a:solidFill>
              <a:schemeClr val="accent3"/>
            </a:solidFill>
            <a:ln w="3175">
              <a:solidFill>
                <a:schemeClr val="bg1"/>
              </a:solidFill>
            </a:ln>
          </p:spPr>
          <p:style>
            <a:lnRef idx="2">
              <a:scrgbClr r="0" g="0" b="0"/>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anchor="ctr"/>
            <a:lstStyle/>
            <a:p>
              <a:pPr algn="ctr">
                <a:lnSpc>
                  <a:spcPct val="150000"/>
                </a:lnSpc>
              </a:pPr>
              <a:endParaRPr sz="1350">
                <a:solidFill>
                  <a:schemeClr val="tx1"/>
                </a:solidFill>
                <a:cs typeface="+mn-ea"/>
                <a:sym typeface="+mn-lt"/>
              </a:endParaRPr>
            </a:p>
          </p:txBody>
        </p:sp>
        <p:sp>
          <p:nvSpPr>
            <p:cNvPr id="10" name="îṣlíďê">
              <a:extLst>
                <a:ext uri="{FF2B5EF4-FFF2-40B4-BE49-F238E27FC236}">
                  <a16:creationId xmlns:a16="http://schemas.microsoft.com/office/drawing/2014/main" id="{664140BB-0230-45C7-810A-8B1B736D70D1}"/>
                </a:ext>
              </a:extLst>
            </p:cNvPr>
            <p:cNvSpPr/>
            <p:nvPr/>
          </p:nvSpPr>
          <p:spPr>
            <a:xfrm>
              <a:off x="6726000" y="1615331"/>
              <a:ext cx="704568" cy="620944"/>
            </a:xfrm>
            <a:prstGeom prst="ellipse">
              <a:avLst/>
            </a:prstGeom>
            <a:solidFill>
              <a:schemeClr val="accent1"/>
            </a:solidFill>
            <a:ln w="3175">
              <a:solidFill>
                <a:schemeClr val="bg1"/>
              </a:solidFill>
            </a:ln>
          </p:spPr>
          <p:style>
            <a:lnRef idx="2">
              <a:scrgbClr r="0" g="0" b="0"/>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anchor="ctr"/>
            <a:lstStyle/>
            <a:p>
              <a:pPr algn="ctr">
                <a:lnSpc>
                  <a:spcPct val="150000"/>
                </a:lnSpc>
              </a:pPr>
              <a:endParaRPr sz="1350">
                <a:solidFill>
                  <a:schemeClr val="tx1"/>
                </a:solidFill>
                <a:cs typeface="+mn-ea"/>
                <a:sym typeface="+mn-lt"/>
              </a:endParaRPr>
            </a:p>
          </p:txBody>
        </p:sp>
        <p:sp>
          <p:nvSpPr>
            <p:cNvPr id="12" name="îs1îḑe">
              <a:extLst>
                <a:ext uri="{FF2B5EF4-FFF2-40B4-BE49-F238E27FC236}">
                  <a16:creationId xmlns:a16="http://schemas.microsoft.com/office/drawing/2014/main" id="{6D286805-9E46-46D5-89EA-FA75571E6D54}"/>
                </a:ext>
              </a:extLst>
            </p:cNvPr>
            <p:cNvSpPr/>
            <p:nvPr/>
          </p:nvSpPr>
          <p:spPr>
            <a:xfrm>
              <a:off x="6726000" y="2742329"/>
              <a:ext cx="704568" cy="620944"/>
            </a:xfrm>
            <a:prstGeom prst="ellipse">
              <a:avLst/>
            </a:prstGeom>
            <a:solidFill>
              <a:schemeClr val="accent2"/>
            </a:solidFill>
            <a:ln w="3175">
              <a:solidFill>
                <a:schemeClr val="bg1"/>
              </a:solidFill>
            </a:ln>
          </p:spPr>
          <p:style>
            <a:lnRef idx="2">
              <a:scrgbClr r="0" g="0" b="0"/>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anchor="ctr"/>
            <a:lstStyle/>
            <a:p>
              <a:pPr algn="ctr">
                <a:lnSpc>
                  <a:spcPct val="150000"/>
                </a:lnSpc>
              </a:pPr>
              <a:endParaRPr sz="1350">
                <a:solidFill>
                  <a:schemeClr val="tx1"/>
                </a:solidFill>
                <a:cs typeface="+mn-ea"/>
                <a:sym typeface="+mn-lt"/>
              </a:endParaRPr>
            </a:p>
          </p:txBody>
        </p:sp>
        <p:sp>
          <p:nvSpPr>
            <p:cNvPr id="15" name="ïṣ1îḑê">
              <a:extLst>
                <a:ext uri="{FF2B5EF4-FFF2-40B4-BE49-F238E27FC236}">
                  <a16:creationId xmlns:a16="http://schemas.microsoft.com/office/drawing/2014/main" id="{6B9C5D44-E284-40FF-8683-7CC534B2C452}"/>
                </a:ext>
              </a:extLst>
            </p:cNvPr>
            <p:cNvSpPr/>
            <p:nvPr/>
          </p:nvSpPr>
          <p:spPr bwMode="auto">
            <a:xfrm>
              <a:off x="6892176" y="5189028"/>
              <a:ext cx="288592" cy="235539"/>
            </a:xfrm>
            <a:custGeom>
              <a:avLst/>
              <a:gdLst>
                <a:gd name="connsiteX0" fmla="*/ 130130 w 508000"/>
                <a:gd name="connsiteY0" fmla="*/ 314926 h 414610"/>
                <a:gd name="connsiteX1" fmla="*/ 207920 w 508000"/>
                <a:gd name="connsiteY1" fmla="*/ 327583 h 414610"/>
                <a:gd name="connsiteX2" fmla="*/ 52339 w 508000"/>
                <a:gd name="connsiteY2" fmla="*/ 327583 h 414610"/>
                <a:gd name="connsiteX3" fmla="*/ 130130 w 508000"/>
                <a:gd name="connsiteY3" fmla="*/ 314926 h 414610"/>
                <a:gd name="connsiteX4" fmla="*/ 130130 w 508000"/>
                <a:gd name="connsiteY4" fmla="*/ 243364 h 414610"/>
                <a:gd name="connsiteX5" fmla="*/ 207920 w 508000"/>
                <a:gd name="connsiteY5" fmla="*/ 255534 h 414610"/>
                <a:gd name="connsiteX6" fmla="*/ 52339 w 508000"/>
                <a:gd name="connsiteY6" fmla="*/ 255534 h 414610"/>
                <a:gd name="connsiteX7" fmla="*/ 130130 w 508000"/>
                <a:gd name="connsiteY7" fmla="*/ 243364 h 414610"/>
                <a:gd name="connsiteX8" fmla="*/ 372875 w 508000"/>
                <a:gd name="connsiteY8" fmla="*/ 242403 h 414610"/>
                <a:gd name="connsiteX9" fmla="*/ 400550 w 508000"/>
                <a:gd name="connsiteY9" fmla="*/ 259928 h 414610"/>
                <a:gd name="connsiteX10" fmla="*/ 428226 w 508000"/>
                <a:gd name="connsiteY10" fmla="*/ 242403 h 414610"/>
                <a:gd name="connsiteX11" fmla="*/ 457843 w 508000"/>
                <a:gd name="connsiteY11" fmla="*/ 271124 h 414610"/>
                <a:gd name="connsiteX12" fmla="*/ 451532 w 508000"/>
                <a:gd name="connsiteY12" fmla="*/ 293030 h 414610"/>
                <a:gd name="connsiteX13" fmla="*/ 400550 w 508000"/>
                <a:gd name="connsiteY13" fmla="*/ 335382 h 414610"/>
                <a:gd name="connsiteX14" fmla="*/ 349569 w 508000"/>
                <a:gd name="connsiteY14" fmla="*/ 293030 h 414610"/>
                <a:gd name="connsiteX15" fmla="*/ 343258 w 508000"/>
                <a:gd name="connsiteY15" fmla="*/ 271124 h 414610"/>
                <a:gd name="connsiteX16" fmla="*/ 372875 w 508000"/>
                <a:gd name="connsiteY16" fmla="*/ 242403 h 414610"/>
                <a:gd name="connsiteX17" fmla="*/ 130130 w 508000"/>
                <a:gd name="connsiteY17" fmla="*/ 171315 h 414610"/>
                <a:gd name="connsiteX18" fmla="*/ 207920 w 508000"/>
                <a:gd name="connsiteY18" fmla="*/ 183972 h 414610"/>
                <a:gd name="connsiteX19" fmla="*/ 52339 w 508000"/>
                <a:gd name="connsiteY19" fmla="*/ 183972 h 414610"/>
                <a:gd name="connsiteX20" fmla="*/ 130130 w 508000"/>
                <a:gd name="connsiteY20" fmla="*/ 171315 h 414610"/>
                <a:gd name="connsiteX21" fmla="*/ 130130 w 508000"/>
                <a:gd name="connsiteY21" fmla="*/ 99753 h 414610"/>
                <a:gd name="connsiteX22" fmla="*/ 207920 w 508000"/>
                <a:gd name="connsiteY22" fmla="*/ 112410 h 414610"/>
                <a:gd name="connsiteX23" fmla="*/ 52339 w 508000"/>
                <a:gd name="connsiteY23" fmla="*/ 112410 h 414610"/>
                <a:gd name="connsiteX24" fmla="*/ 130130 w 508000"/>
                <a:gd name="connsiteY24" fmla="*/ 99753 h 414610"/>
                <a:gd name="connsiteX25" fmla="*/ 322230 w 508000"/>
                <a:gd name="connsiteY25" fmla="*/ 85796 h 414610"/>
                <a:gd name="connsiteX26" fmla="*/ 349955 w 508000"/>
                <a:gd name="connsiteY26" fmla="*/ 102810 h 414610"/>
                <a:gd name="connsiteX27" fmla="*/ 378166 w 508000"/>
                <a:gd name="connsiteY27" fmla="*/ 85796 h 414610"/>
                <a:gd name="connsiteX28" fmla="*/ 407350 w 508000"/>
                <a:gd name="connsiteY28" fmla="*/ 114478 h 414610"/>
                <a:gd name="connsiteX29" fmla="*/ 401026 w 508000"/>
                <a:gd name="connsiteY29" fmla="*/ 136353 h 414610"/>
                <a:gd name="connsiteX30" fmla="*/ 349955 w 508000"/>
                <a:gd name="connsiteY30" fmla="*/ 178160 h 414610"/>
                <a:gd name="connsiteX31" fmla="*/ 298884 w 508000"/>
                <a:gd name="connsiteY31" fmla="*/ 136353 h 414610"/>
                <a:gd name="connsiteX32" fmla="*/ 292560 w 508000"/>
                <a:gd name="connsiteY32" fmla="*/ 114478 h 414610"/>
                <a:gd name="connsiteX33" fmla="*/ 322230 w 508000"/>
                <a:gd name="connsiteY33" fmla="*/ 85796 h 414610"/>
                <a:gd name="connsiteX34" fmla="*/ 378205 w 508000"/>
                <a:gd name="connsiteY34" fmla="*/ 28711 h 414610"/>
                <a:gd name="connsiteX35" fmla="*/ 284869 w 508000"/>
                <a:gd name="connsiteY35" fmla="*/ 39904 h 414610"/>
                <a:gd name="connsiteX36" fmla="*/ 268827 w 508000"/>
                <a:gd name="connsiteY36" fmla="*/ 58882 h 414610"/>
                <a:gd name="connsiteX37" fmla="*/ 268827 w 508000"/>
                <a:gd name="connsiteY37" fmla="*/ 369840 h 414610"/>
                <a:gd name="connsiteX38" fmla="*/ 284869 w 508000"/>
                <a:gd name="connsiteY38" fmla="*/ 386385 h 414610"/>
                <a:gd name="connsiteX39" fmla="*/ 377233 w 508000"/>
                <a:gd name="connsiteY39" fmla="*/ 382979 h 414610"/>
                <a:gd name="connsiteX40" fmla="*/ 471541 w 508000"/>
                <a:gd name="connsiteY40" fmla="*/ 386385 h 414610"/>
                <a:gd name="connsiteX41" fmla="*/ 487583 w 508000"/>
                <a:gd name="connsiteY41" fmla="*/ 369840 h 414610"/>
                <a:gd name="connsiteX42" fmla="*/ 487583 w 508000"/>
                <a:gd name="connsiteY42" fmla="*/ 58882 h 414610"/>
                <a:gd name="connsiteX43" fmla="*/ 471541 w 508000"/>
                <a:gd name="connsiteY43" fmla="*/ 39904 h 414610"/>
                <a:gd name="connsiteX44" fmla="*/ 378205 w 508000"/>
                <a:gd name="connsiteY44" fmla="*/ 28711 h 414610"/>
                <a:gd name="connsiteX45" fmla="*/ 129795 w 508000"/>
                <a:gd name="connsiteY45" fmla="*/ 28711 h 414610"/>
                <a:gd name="connsiteX46" fmla="*/ 36459 w 508000"/>
                <a:gd name="connsiteY46" fmla="*/ 39904 h 414610"/>
                <a:gd name="connsiteX47" fmla="*/ 20417 w 508000"/>
                <a:gd name="connsiteY47" fmla="*/ 58882 h 414610"/>
                <a:gd name="connsiteX48" fmla="*/ 20417 w 508000"/>
                <a:gd name="connsiteY48" fmla="*/ 369840 h 414610"/>
                <a:gd name="connsiteX49" fmla="*/ 36459 w 508000"/>
                <a:gd name="connsiteY49" fmla="*/ 386385 h 414610"/>
                <a:gd name="connsiteX50" fmla="*/ 128823 w 508000"/>
                <a:gd name="connsiteY50" fmla="*/ 382979 h 414610"/>
                <a:gd name="connsiteX51" fmla="*/ 222645 w 508000"/>
                <a:gd name="connsiteY51" fmla="*/ 386385 h 414610"/>
                <a:gd name="connsiteX52" fmla="*/ 239173 w 508000"/>
                <a:gd name="connsiteY52" fmla="*/ 369840 h 414610"/>
                <a:gd name="connsiteX53" fmla="*/ 239173 w 508000"/>
                <a:gd name="connsiteY53" fmla="*/ 58882 h 414610"/>
                <a:gd name="connsiteX54" fmla="*/ 223131 w 508000"/>
                <a:gd name="connsiteY54" fmla="*/ 39904 h 414610"/>
                <a:gd name="connsiteX55" fmla="*/ 129795 w 508000"/>
                <a:gd name="connsiteY55" fmla="*/ 28711 h 414610"/>
                <a:gd name="connsiteX56" fmla="*/ 126878 w 508000"/>
                <a:gd name="connsiteY56" fmla="*/ 0 h 414610"/>
                <a:gd name="connsiteX57" fmla="*/ 254243 w 508000"/>
                <a:gd name="connsiteY57" fmla="*/ 11679 h 414610"/>
                <a:gd name="connsiteX58" fmla="*/ 381122 w 508000"/>
                <a:gd name="connsiteY58" fmla="*/ 0 h 414610"/>
                <a:gd name="connsiteX59" fmla="*/ 489041 w 508000"/>
                <a:gd name="connsiteY59" fmla="*/ 13139 h 414610"/>
                <a:gd name="connsiteX60" fmla="*/ 508000 w 508000"/>
                <a:gd name="connsiteY60" fmla="*/ 35038 h 414610"/>
                <a:gd name="connsiteX61" fmla="*/ 508000 w 508000"/>
                <a:gd name="connsiteY61" fmla="*/ 395631 h 414610"/>
                <a:gd name="connsiteX62" fmla="*/ 489041 w 508000"/>
                <a:gd name="connsiteY62" fmla="*/ 414610 h 414610"/>
                <a:gd name="connsiteX63" fmla="*/ 379663 w 508000"/>
                <a:gd name="connsiteY63" fmla="*/ 410717 h 414610"/>
                <a:gd name="connsiteX64" fmla="*/ 125906 w 508000"/>
                <a:gd name="connsiteY64" fmla="*/ 410717 h 414610"/>
                <a:gd name="connsiteX65" fmla="*/ 18959 w 508000"/>
                <a:gd name="connsiteY65" fmla="*/ 414610 h 414610"/>
                <a:gd name="connsiteX66" fmla="*/ 0 w 508000"/>
                <a:gd name="connsiteY66" fmla="*/ 395631 h 414610"/>
                <a:gd name="connsiteX67" fmla="*/ 0 w 508000"/>
                <a:gd name="connsiteY67" fmla="*/ 35038 h 414610"/>
                <a:gd name="connsiteX68" fmla="*/ 18959 w 508000"/>
                <a:gd name="connsiteY68" fmla="*/ 13139 h 414610"/>
                <a:gd name="connsiteX69" fmla="*/ 126878 w 508000"/>
                <a:gd name="connsiteY69" fmla="*/ 0 h 414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508000" h="414610">
                  <a:moveTo>
                    <a:pt x="130130" y="314926"/>
                  </a:moveTo>
                  <a:cubicBezTo>
                    <a:pt x="183610" y="314926"/>
                    <a:pt x="207920" y="327583"/>
                    <a:pt x="207920" y="327583"/>
                  </a:cubicBezTo>
                  <a:lnTo>
                    <a:pt x="52339" y="327583"/>
                  </a:lnTo>
                  <a:cubicBezTo>
                    <a:pt x="52339" y="327583"/>
                    <a:pt x="76649" y="314926"/>
                    <a:pt x="130130" y="314926"/>
                  </a:cubicBezTo>
                  <a:close/>
                  <a:moveTo>
                    <a:pt x="130130" y="243364"/>
                  </a:moveTo>
                  <a:cubicBezTo>
                    <a:pt x="183610" y="243364"/>
                    <a:pt x="207920" y="255534"/>
                    <a:pt x="207920" y="255534"/>
                  </a:cubicBezTo>
                  <a:lnTo>
                    <a:pt x="52339" y="255534"/>
                  </a:lnTo>
                  <a:cubicBezTo>
                    <a:pt x="52339" y="255534"/>
                    <a:pt x="76649" y="243364"/>
                    <a:pt x="130130" y="243364"/>
                  </a:cubicBezTo>
                  <a:close/>
                  <a:moveTo>
                    <a:pt x="372875" y="242403"/>
                  </a:moveTo>
                  <a:cubicBezTo>
                    <a:pt x="388898" y="242403"/>
                    <a:pt x="398608" y="259928"/>
                    <a:pt x="400550" y="259928"/>
                  </a:cubicBezTo>
                  <a:cubicBezTo>
                    <a:pt x="402978" y="259928"/>
                    <a:pt x="412689" y="242403"/>
                    <a:pt x="428226" y="242403"/>
                  </a:cubicBezTo>
                  <a:cubicBezTo>
                    <a:pt x="444249" y="242403"/>
                    <a:pt x="456872" y="255547"/>
                    <a:pt x="457843" y="271124"/>
                  </a:cubicBezTo>
                  <a:cubicBezTo>
                    <a:pt x="458329" y="280374"/>
                    <a:pt x="455416" y="287189"/>
                    <a:pt x="451532" y="293030"/>
                  </a:cubicBezTo>
                  <a:cubicBezTo>
                    <a:pt x="443277" y="305687"/>
                    <a:pt x="408319" y="335382"/>
                    <a:pt x="400550" y="335382"/>
                  </a:cubicBezTo>
                  <a:cubicBezTo>
                    <a:pt x="393267" y="335382"/>
                    <a:pt x="357824" y="305687"/>
                    <a:pt x="349569" y="293030"/>
                  </a:cubicBezTo>
                  <a:cubicBezTo>
                    <a:pt x="345685" y="287189"/>
                    <a:pt x="342772" y="280374"/>
                    <a:pt x="343258" y="271124"/>
                  </a:cubicBezTo>
                  <a:cubicBezTo>
                    <a:pt x="344229" y="255547"/>
                    <a:pt x="356852" y="242403"/>
                    <a:pt x="372875" y="242403"/>
                  </a:cubicBezTo>
                  <a:close/>
                  <a:moveTo>
                    <a:pt x="130130" y="171315"/>
                  </a:moveTo>
                  <a:cubicBezTo>
                    <a:pt x="183610" y="171315"/>
                    <a:pt x="207920" y="183972"/>
                    <a:pt x="207920" y="183972"/>
                  </a:cubicBezTo>
                  <a:lnTo>
                    <a:pt x="52339" y="183972"/>
                  </a:lnTo>
                  <a:cubicBezTo>
                    <a:pt x="52339" y="183972"/>
                    <a:pt x="76649" y="171315"/>
                    <a:pt x="130130" y="171315"/>
                  </a:cubicBezTo>
                  <a:close/>
                  <a:moveTo>
                    <a:pt x="130130" y="99753"/>
                  </a:moveTo>
                  <a:cubicBezTo>
                    <a:pt x="183610" y="99753"/>
                    <a:pt x="207920" y="112410"/>
                    <a:pt x="207920" y="112410"/>
                  </a:cubicBezTo>
                  <a:lnTo>
                    <a:pt x="52339" y="112410"/>
                  </a:lnTo>
                  <a:cubicBezTo>
                    <a:pt x="52339" y="112410"/>
                    <a:pt x="76649" y="99753"/>
                    <a:pt x="130130" y="99753"/>
                  </a:cubicBezTo>
                  <a:close/>
                  <a:moveTo>
                    <a:pt x="322230" y="85796"/>
                  </a:moveTo>
                  <a:cubicBezTo>
                    <a:pt x="338768" y="85796"/>
                    <a:pt x="348009" y="102810"/>
                    <a:pt x="349955" y="102810"/>
                  </a:cubicBezTo>
                  <a:cubicBezTo>
                    <a:pt x="352387" y="102810"/>
                    <a:pt x="362115" y="85796"/>
                    <a:pt x="378166" y="85796"/>
                  </a:cubicBezTo>
                  <a:cubicBezTo>
                    <a:pt x="393731" y="85796"/>
                    <a:pt x="406863" y="98435"/>
                    <a:pt x="407350" y="114478"/>
                  </a:cubicBezTo>
                  <a:cubicBezTo>
                    <a:pt x="407836" y="123228"/>
                    <a:pt x="405404" y="130034"/>
                    <a:pt x="401026" y="136353"/>
                  </a:cubicBezTo>
                  <a:cubicBezTo>
                    <a:pt x="392758" y="148992"/>
                    <a:pt x="357737" y="178160"/>
                    <a:pt x="349955" y="178160"/>
                  </a:cubicBezTo>
                  <a:cubicBezTo>
                    <a:pt x="342659" y="178160"/>
                    <a:pt x="307152" y="148506"/>
                    <a:pt x="298884" y="136353"/>
                  </a:cubicBezTo>
                  <a:cubicBezTo>
                    <a:pt x="294992" y="130034"/>
                    <a:pt x="292074" y="123228"/>
                    <a:pt x="292560" y="114478"/>
                  </a:cubicBezTo>
                  <a:cubicBezTo>
                    <a:pt x="293533" y="98435"/>
                    <a:pt x="306666" y="85796"/>
                    <a:pt x="322230" y="85796"/>
                  </a:cubicBezTo>
                  <a:close/>
                  <a:moveTo>
                    <a:pt x="378205" y="28711"/>
                  </a:moveTo>
                  <a:cubicBezTo>
                    <a:pt x="319870" y="28711"/>
                    <a:pt x="284869" y="39904"/>
                    <a:pt x="284869" y="39904"/>
                  </a:cubicBezTo>
                  <a:cubicBezTo>
                    <a:pt x="276119" y="41364"/>
                    <a:pt x="268827" y="50123"/>
                    <a:pt x="268827" y="58882"/>
                  </a:cubicBezTo>
                  <a:cubicBezTo>
                    <a:pt x="268827" y="58882"/>
                    <a:pt x="268827" y="58882"/>
                    <a:pt x="268827" y="369840"/>
                  </a:cubicBezTo>
                  <a:cubicBezTo>
                    <a:pt x="268827" y="378599"/>
                    <a:pt x="276119" y="386385"/>
                    <a:pt x="284869" y="386385"/>
                  </a:cubicBezTo>
                  <a:cubicBezTo>
                    <a:pt x="284869" y="386385"/>
                    <a:pt x="320842" y="382979"/>
                    <a:pt x="377233" y="382979"/>
                  </a:cubicBezTo>
                  <a:cubicBezTo>
                    <a:pt x="437026" y="382979"/>
                    <a:pt x="435567" y="386385"/>
                    <a:pt x="471541" y="386385"/>
                  </a:cubicBezTo>
                  <a:cubicBezTo>
                    <a:pt x="480291" y="386385"/>
                    <a:pt x="487583" y="378599"/>
                    <a:pt x="487583" y="369840"/>
                  </a:cubicBezTo>
                  <a:lnTo>
                    <a:pt x="487583" y="58882"/>
                  </a:lnTo>
                  <a:cubicBezTo>
                    <a:pt x="487583" y="50123"/>
                    <a:pt x="480291" y="41364"/>
                    <a:pt x="471541" y="39904"/>
                  </a:cubicBezTo>
                  <a:cubicBezTo>
                    <a:pt x="471541" y="39904"/>
                    <a:pt x="436540" y="28711"/>
                    <a:pt x="378205" y="28711"/>
                  </a:cubicBezTo>
                  <a:close/>
                  <a:moveTo>
                    <a:pt x="129795" y="28711"/>
                  </a:moveTo>
                  <a:cubicBezTo>
                    <a:pt x="71460" y="28711"/>
                    <a:pt x="36459" y="39904"/>
                    <a:pt x="36459" y="39904"/>
                  </a:cubicBezTo>
                  <a:cubicBezTo>
                    <a:pt x="27709" y="41364"/>
                    <a:pt x="20417" y="50123"/>
                    <a:pt x="20417" y="58882"/>
                  </a:cubicBezTo>
                  <a:cubicBezTo>
                    <a:pt x="20417" y="58882"/>
                    <a:pt x="20417" y="58882"/>
                    <a:pt x="20417" y="369840"/>
                  </a:cubicBezTo>
                  <a:cubicBezTo>
                    <a:pt x="20417" y="378599"/>
                    <a:pt x="27709" y="386385"/>
                    <a:pt x="36459" y="386385"/>
                  </a:cubicBezTo>
                  <a:cubicBezTo>
                    <a:pt x="36459" y="386385"/>
                    <a:pt x="72433" y="382979"/>
                    <a:pt x="128823" y="382979"/>
                  </a:cubicBezTo>
                  <a:cubicBezTo>
                    <a:pt x="188616" y="382979"/>
                    <a:pt x="187158" y="386385"/>
                    <a:pt x="222645" y="386385"/>
                  </a:cubicBezTo>
                  <a:cubicBezTo>
                    <a:pt x="231881" y="386385"/>
                    <a:pt x="239173" y="378599"/>
                    <a:pt x="239173" y="369840"/>
                  </a:cubicBezTo>
                  <a:lnTo>
                    <a:pt x="239173" y="58882"/>
                  </a:lnTo>
                  <a:cubicBezTo>
                    <a:pt x="239173" y="50123"/>
                    <a:pt x="231881" y="41364"/>
                    <a:pt x="223131" y="39904"/>
                  </a:cubicBezTo>
                  <a:cubicBezTo>
                    <a:pt x="223131" y="39904"/>
                    <a:pt x="188130" y="28711"/>
                    <a:pt x="129795" y="28711"/>
                  </a:cubicBezTo>
                  <a:close/>
                  <a:moveTo>
                    <a:pt x="126878" y="0"/>
                  </a:moveTo>
                  <a:cubicBezTo>
                    <a:pt x="160907" y="0"/>
                    <a:pt x="240632" y="11679"/>
                    <a:pt x="254243" y="11679"/>
                  </a:cubicBezTo>
                  <a:cubicBezTo>
                    <a:pt x="277091" y="11679"/>
                    <a:pt x="347093" y="0"/>
                    <a:pt x="381122" y="0"/>
                  </a:cubicBezTo>
                  <a:cubicBezTo>
                    <a:pt x="448693" y="0"/>
                    <a:pt x="489041" y="13139"/>
                    <a:pt x="489041" y="13139"/>
                  </a:cubicBezTo>
                  <a:cubicBezTo>
                    <a:pt x="499250" y="15086"/>
                    <a:pt x="508000" y="24818"/>
                    <a:pt x="508000" y="35038"/>
                  </a:cubicBezTo>
                  <a:cubicBezTo>
                    <a:pt x="508000" y="35038"/>
                    <a:pt x="508000" y="35038"/>
                    <a:pt x="508000" y="395631"/>
                  </a:cubicBezTo>
                  <a:cubicBezTo>
                    <a:pt x="508000" y="406337"/>
                    <a:pt x="499250" y="414610"/>
                    <a:pt x="489041" y="414610"/>
                  </a:cubicBezTo>
                  <a:cubicBezTo>
                    <a:pt x="447234" y="414610"/>
                    <a:pt x="449179" y="410717"/>
                    <a:pt x="379663" y="410717"/>
                  </a:cubicBezTo>
                  <a:cubicBezTo>
                    <a:pt x="379663" y="410717"/>
                    <a:pt x="379663" y="410717"/>
                    <a:pt x="125906" y="410717"/>
                  </a:cubicBezTo>
                  <a:cubicBezTo>
                    <a:pt x="60279" y="410717"/>
                    <a:pt x="18959" y="414610"/>
                    <a:pt x="18959" y="414610"/>
                  </a:cubicBezTo>
                  <a:cubicBezTo>
                    <a:pt x="8750" y="414610"/>
                    <a:pt x="0" y="406337"/>
                    <a:pt x="0" y="395631"/>
                  </a:cubicBezTo>
                  <a:cubicBezTo>
                    <a:pt x="0" y="395631"/>
                    <a:pt x="0" y="395631"/>
                    <a:pt x="0" y="35038"/>
                  </a:cubicBezTo>
                  <a:cubicBezTo>
                    <a:pt x="0" y="24818"/>
                    <a:pt x="8264" y="15086"/>
                    <a:pt x="18959" y="13139"/>
                  </a:cubicBezTo>
                  <a:cubicBezTo>
                    <a:pt x="18959" y="13139"/>
                    <a:pt x="59307" y="0"/>
                    <a:pt x="126878" y="0"/>
                  </a:cubicBezTo>
                  <a:close/>
                </a:path>
              </a:pathLst>
            </a:custGeom>
            <a:solidFill>
              <a:schemeClr val="bg1"/>
            </a:solidFill>
            <a:ln>
              <a:noFill/>
            </a:ln>
            <a:extLst/>
          </p:spPr>
          <p:txBody>
            <a:bodyPr anchor="ctr"/>
            <a:lstStyle/>
            <a:p>
              <a:pPr algn="ctr">
                <a:lnSpc>
                  <a:spcPct val="150000"/>
                </a:lnSpc>
              </a:pPr>
              <a:endParaRPr sz="1350">
                <a:cs typeface="+mn-ea"/>
                <a:sym typeface="+mn-lt"/>
              </a:endParaRPr>
            </a:p>
          </p:txBody>
        </p:sp>
        <p:sp>
          <p:nvSpPr>
            <p:cNvPr id="16" name="îṣ1ïḋê">
              <a:extLst>
                <a:ext uri="{FF2B5EF4-FFF2-40B4-BE49-F238E27FC236}">
                  <a16:creationId xmlns:a16="http://schemas.microsoft.com/office/drawing/2014/main" id="{3017C0B5-6D84-478E-8445-22DE4BF58036}"/>
                </a:ext>
              </a:extLst>
            </p:cNvPr>
            <p:cNvSpPr/>
            <p:nvPr/>
          </p:nvSpPr>
          <p:spPr bwMode="auto">
            <a:xfrm>
              <a:off x="7434616" y="1840331"/>
              <a:ext cx="3761816" cy="6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7500" tIns="35100" rIns="67500" bIns="35100" anchor="t"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nSpc>
                  <a:spcPct val="150000"/>
                </a:lnSpc>
                <a:spcBef>
                  <a:spcPct val="0"/>
                </a:spcBef>
              </a:pPr>
              <a:r>
                <a:rPr lang="en-US" altLang="zh-CN" sz="750" dirty="0">
                  <a:cs typeface="+mn-ea"/>
                  <a:sym typeface="+mn-lt"/>
                </a:rPr>
                <a:t>.</a:t>
              </a:r>
              <a:endParaRPr lang="zh-CN" altLang="en-US" sz="750" dirty="0">
                <a:cs typeface="+mn-ea"/>
                <a:sym typeface="+mn-lt"/>
              </a:endParaRPr>
            </a:p>
          </p:txBody>
        </p:sp>
        <p:sp>
          <p:nvSpPr>
            <p:cNvPr id="17" name="îšľîdè">
              <a:extLst>
                <a:ext uri="{FF2B5EF4-FFF2-40B4-BE49-F238E27FC236}">
                  <a16:creationId xmlns:a16="http://schemas.microsoft.com/office/drawing/2014/main" id="{73320DD5-A76D-482F-8DBB-D737D739F43C}"/>
                </a:ext>
              </a:extLst>
            </p:cNvPr>
            <p:cNvSpPr txBox="1"/>
            <p:nvPr/>
          </p:nvSpPr>
          <p:spPr bwMode="auto">
            <a:xfrm>
              <a:off x="7434616" y="1491205"/>
              <a:ext cx="3761816" cy="8124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7500" tIns="35100" rIns="67500" bIns="3510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eaLnBrk="1" hangingPunct="1">
                <a:lnSpc>
                  <a:spcPct val="150000"/>
                </a:lnSpc>
                <a:spcBef>
                  <a:spcPct val="0"/>
                </a:spcBef>
                <a:buFontTx/>
                <a:buNone/>
              </a:pPr>
              <a:r>
                <a:rPr lang="zh-CN" altLang="en-US" sz="1350" b="1" dirty="0">
                  <a:cs typeface="+mn-ea"/>
                  <a:sym typeface="+mn-lt"/>
                </a:rPr>
                <a:t>家鸡驯化历史不明确</a:t>
              </a:r>
              <a:endParaRPr lang="en-US" altLang="zh-CN" sz="1350" b="1" dirty="0">
                <a:cs typeface="+mn-ea"/>
                <a:sym typeface="+mn-lt"/>
              </a:endParaRPr>
            </a:p>
            <a:p>
              <a:pPr>
                <a:lnSpc>
                  <a:spcPct val="150000"/>
                </a:lnSpc>
                <a:spcBef>
                  <a:spcPct val="0"/>
                </a:spcBef>
              </a:pPr>
              <a:r>
                <a:rPr lang="zh-CN" altLang="en-US" sz="1350" b="1" dirty="0">
                  <a:cs typeface="+mn-ea"/>
                  <a:sym typeface="+mn-lt"/>
                </a:rPr>
                <a:t>至今对于家鸡的起源仍存在争论</a:t>
              </a:r>
              <a:endParaRPr lang="en-US" altLang="zh-CN" sz="1350" b="1" dirty="0">
                <a:cs typeface="+mn-ea"/>
                <a:sym typeface="+mn-lt"/>
              </a:endParaRPr>
            </a:p>
          </p:txBody>
        </p:sp>
        <p:sp>
          <p:nvSpPr>
            <p:cNvPr id="19" name="íş1îdê">
              <a:extLst>
                <a:ext uri="{FF2B5EF4-FFF2-40B4-BE49-F238E27FC236}">
                  <a16:creationId xmlns:a16="http://schemas.microsoft.com/office/drawing/2014/main" id="{101B8B65-E0DE-4C67-AEAF-BF1BC578F7ED}"/>
                </a:ext>
              </a:extLst>
            </p:cNvPr>
            <p:cNvSpPr txBox="1"/>
            <p:nvPr/>
          </p:nvSpPr>
          <p:spPr bwMode="auto">
            <a:xfrm>
              <a:off x="7434616" y="2711824"/>
              <a:ext cx="3656384" cy="958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7500" tIns="35100" rIns="67500" bIns="3510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eaLnBrk="1" hangingPunct="1">
                <a:lnSpc>
                  <a:spcPct val="150000"/>
                </a:lnSpc>
                <a:spcBef>
                  <a:spcPct val="0"/>
                </a:spcBef>
                <a:buFontTx/>
                <a:buNone/>
              </a:pPr>
              <a:r>
                <a:rPr lang="zh-CN" altLang="en-US" sz="1350" b="1" dirty="0">
                  <a:cs typeface="+mn-ea"/>
                  <a:sym typeface="+mn-lt"/>
                </a:rPr>
                <a:t>羽色调控机制复杂</a:t>
              </a:r>
              <a:endParaRPr lang="en-US" altLang="zh-CN" sz="1350" b="1" dirty="0">
                <a:cs typeface="+mn-ea"/>
                <a:sym typeface="+mn-lt"/>
              </a:endParaRPr>
            </a:p>
            <a:p>
              <a:pPr>
                <a:lnSpc>
                  <a:spcPct val="150000"/>
                </a:lnSpc>
                <a:spcBef>
                  <a:spcPct val="0"/>
                </a:spcBef>
              </a:pPr>
              <a:r>
                <a:rPr lang="zh-CN" altLang="en-US" sz="1350" b="1" dirty="0">
                  <a:cs typeface="+mn-ea"/>
                  <a:sym typeface="+mn-lt"/>
                </a:rPr>
                <a:t>家禽的色素调控机制与哺乳动物存在差异</a:t>
              </a:r>
              <a:endParaRPr lang="en-US" altLang="zh-CN" sz="1350" b="1" dirty="0">
                <a:cs typeface="+mn-ea"/>
                <a:sym typeface="+mn-lt"/>
              </a:endParaRPr>
            </a:p>
            <a:p>
              <a:pPr eaLnBrk="1" hangingPunct="1">
                <a:lnSpc>
                  <a:spcPct val="150000"/>
                </a:lnSpc>
                <a:spcBef>
                  <a:spcPct val="0"/>
                </a:spcBef>
                <a:buFontTx/>
                <a:buNone/>
              </a:pPr>
              <a:endParaRPr lang="en-US" altLang="zh-CN" sz="1350" b="1" dirty="0">
                <a:cs typeface="+mn-ea"/>
                <a:sym typeface="+mn-lt"/>
              </a:endParaRPr>
            </a:p>
          </p:txBody>
        </p:sp>
        <p:sp>
          <p:nvSpPr>
            <p:cNvPr id="20" name="íṥľiḓè">
              <a:extLst>
                <a:ext uri="{FF2B5EF4-FFF2-40B4-BE49-F238E27FC236}">
                  <a16:creationId xmlns:a16="http://schemas.microsoft.com/office/drawing/2014/main" id="{1698EF54-6838-4234-B8F8-820F5B6164B4}"/>
                </a:ext>
              </a:extLst>
            </p:cNvPr>
            <p:cNvSpPr/>
            <p:nvPr/>
          </p:nvSpPr>
          <p:spPr bwMode="auto">
            <a:xfrm>
              <a:off x="7434616" y="4104342"/>
              <a:ext cx="3761816" cy="6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7500" tIns="35100" rIns="67500" bIns="35100" anchor="t"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nSpc>
                  <a:spcPct val="150000"/>
                </a:lnSpc>
                <a:spcBef>
                  <a:spcPct val="0"/>
                </a:spcBef>
              </a:pPr>
              <a:endParaRPr lang="zh-CN" altLang="en-US" sz="750" dirty="0">
                <a:cs typeface="+mn-ea"/>
                <a:sym typeface="+mn-lt"/>
              </a:endParaRPr>
            </a:p>
          </p:txBody>
        </p:sp>
        <p:sp>
          <p:nvSpPr>
            <p:cNvPr id="21" name="îşľiďê">
              <a:extLst>
                <a:ext uri="{FF2B5EF4-FFF2-40B4-BE49-F238E27FC236}">
                  <a16:creationId xmlns:a16="http://schemas.microsoft.com/office/drawing/2014/main" id="{B6912010-50BD-4FE0-ADED-AF313B9C071D}"/>
                </a:ext>
              </a:extLst>
            </p:cNvPr>
            <p:cNvSpPr txBox="1"/>
            <p:nvPr/>
          </p:nvSpPr>
          <p:spPr bwMode="auto">
            <a:xfrm>
              <a:off x="7434616" y="3687840"/>
              <a:ext cx="3761816" cy="9533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7500" tIns="35100" rIns="67500" bIns="35100">
              <a:normAutofit fontScale="92500"/>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eaLnBrk="1" hangingPunct="1">
                <a:lnSpc>
                  <a:spcPct val="150000"/>
                </a:lnSpc>
                <a:spcBef>
                  <a:spcPct val="0"/>
                </a:spcBef>
                <a:buFontTx/>
                <a:buNone/>
              </a:pPr>
              <a:r>
                <a:rPr lang="zh-CN" altLang="en-US" sz="1350" b="1" dirty="0">
                  <a:cs typeface="+mn-ea"/>
                  <a:sym typeface="+mn-lt"/>
                </a:rPr>
                <a:t>样本缺乏代表性</a:t>
              </a:r>
              <a:endParaRPr lang="en-US" altLang="zh-CN" sz="1350" b="1" dirty="0">
                <a:cs typeface="+mn-ea"/>
                <a:sym typeface="+mn-lt"/>
              </a:endParaRPr>
            </a:p>
            <a:p>
              <a:pPr>
                <a:lnSpc>
                  <a:spcPct val="150000"/>
                </a:lnSpc>
                <a:spcBef>
                  <a:spcPct val="0"/>
                </a:spcBef>
              </a:pPr>
              <a:r>
                <a:rPr lang="zh-CN" altLang="en-US" sz="1350" b="1" dirty="0">
                  <a:cs typeface="+mn-ea"/>
                  <a:sym typeface="+mn-lt"/>
                </a:rPr>
                <a:t>目前国内研究的多为商品鸡，变异丢失，</a:t>
              </a:r>
              <a:endParaRPr lang="en-US" altLang="zh-CN" sz="1350" b="1" dirty="0">
                <a:cs typeface="+mn-ea"/>
                <a:sym typeface="+mn-lt"/>
              </a:endParaRPr>
            </a:p>
            <a:p>
              <a:pPr>
                <a:lnSpc>
                  <a:spcPct val="150000"/>
                </a:lnSpc>
                <a:spcBef>
                  <a:spcPct val="0"/>
                </a:spcBef>
              </a:pPr>
              <a:r>
                <a:rPr lang="zh-CN" altLang="en-US" sz="1350" b="1" dirty="0">
                  <a:cs typeface="+mn-ea"/>
                  <a:sym typeface="+mn-lt"/>
                </a:rPr>
                <a:t>难以探究毛色的驯化</a:t>
              </a:r>
              <a:r>
                <a:rPr lang="en-US" altLang="zh-CN" sz="1350" b="1" dirty="0">
                  <a:cs typeface="+mn-ea"/>
                  <a:sym typeface="+mn-lt"/>
                </a:rPr>
                <a:t>.</a:t>
              </a:r>
            </a:p>
            <a:p>
              <a:pPr eaLnBrk="1" hangingPunct="1">
                <a:lnSpc>
                  <a:spcPct val="150000"/>
                </a:lnSpc>
                <a:spcBef>
                  <a:spcPct val="0"/>
                </a:spcBef>
                <a:buFontTx/>
                <a:buNone/>
              </a:pPr>
              <a:endParaRPr lang="en-US" altLang="zh-CN" sz="1350" b="1" dirty="0">
                <a:cs typeface="+mn-ea"/>
                <a:sym typeface="+mn-lt"/>
              </a:endParaRPr>
            </a:p>
          </p:txBody>
        </p:sp>
        <p:sp>
          <p:nvSpPr>
            <p:cNvPr id="23" name="iŝḷiḑe">
              <a:extLst>
                <a:ext uri="{FF2B5EF4-FFF2-40B4-BE49-F238E27FC236}">
                  <a16:creationId xmlns:a16="http://schemas.microsoft.com/office/drawing/2014/main" id="{07795438-CB28-4FD3-AC80-40AF8C240D3E}"/>
                </a:ext>
              </a:extLst>
            </p:cNvPr>
            <p:cNvSpPr txBox="1"/>
            <p:nvPr/>
          </p:nvSpPr>
          <p:spPr bwMode="auto">
            <a:xfrm>
              <a:off x="807905" y="5916893"/>
              <a:ext cx="3761816" cy="10598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7500" tIns="35100" rIns="67500" bIns="3510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nSpc>
                  <a:spcPct val="150000"/>
                </a:lnSpc>
                <a:spcBef>
                  <a:spcPct val="0"/>
                </a:spcBef>
              </a:pPr>
              <a:r>
                <a:rPr lang="zh-CN" altLang="en-US" sz="1350" b="1" dirty="0">
                  <a:cs typeface="+mn-ea"/>
                  <a:sym typeface="+mn-lt"/>
                </a:rPr>
                <a:t>群体遗传学和比较基因组学的结合的技术：群体遗传学研究在演化动力的影响下，等位基因的分布和改变。</a:t>
              </a:r>
            </a:p>
            <a:p>
              <a:pPr>
                <a:lnSpc>
                  <a:spcPct val="150000"/>
                </a:lnSpc>
                <a:spcBef>
                  <a:spcPct val="0"/>
                </a:spcBef>
              </a:pPr>
              <a:r>
                <a:rPr lang="zh-CN" altLang="en-US" sz="1350" b="1" dirty="0">
                  <a:cs typeface="+mn-ea"/>
                  <a:sym typeface="+mn-lt"/>
                </a:rPr>
                <a:t>比较基因组学基于</a:t>
              </a:r>
              <a:r>
                <a:rPr lang="en-US" altLang="zh-CN" sz="1350" b="1" dirty="0">
                  <a:cs typeface="+mn-ea"/>
                  <a:sym typeface="+mn-lt"/>
                </a:rPr>
                <a:t>NGS</a:t>
              </a:r>
              <a:r>
                <a:rPr lang="zh-CN" altLang="en-US" sz="1350" b="1" dirty="0">
                  <a:cs typeface="+mn-ea"/>
                  <a:sym typeface="+mn-lt"/>
                </a:rPr>
                <a:t>基因组图谱，对已知的基因特征比较以了解基因的功能</a:t>
              </a:r>
            </a:p>
            <a:p>
              <a:pPr eaLnBrk="1" hangingPunct="1">
                <a:lnSpc>
                  <a:spcPct val="150000"/>
                </a:lnSpc>
                <a:spcBef>
                  <a:spcPct val="0"/>
                </a:spcBef>
                <a:buFontTx/>
                <a:buNone/>
              </a:pPr>
              <a:endParaRPr lang="en-US" altLang="zh-CN" sz="1350" b="1" dirty="0">
                <a:cs typeface="+mn-ea"/>
                <a:sym typeface="+mn-lt"/>
              </a:endParaRPr>
            </a:p>
          </p:txBody>
        </p:sp>
        <p:sp>
          <p:nvSpPr>
            <p:cNvPr id="24" name="íšḷiḋé">
              <a:extLst>
                <a:ext uri="{FF2B5EF4-FFF2-40B4-BE49-F238E27FC236}">
                  <a16:creationId xmlns:a16="http://schemas.microsoft.com/office/drawing/2014/main" id="{48D9846A-64B8-4124-8136-9CCD6596C3A7}"/>
                </a:ext>
              </a:extLst>
            </p:cNvPr>
            <p:cNvSpPr txBox="1"/>
            <p:nvPr/>
          </p:nvSpPr>
          <p:spPr>
            <a:xfrm>
              <a:off x="1073718" y="425313"/>
              <a:ext cx="4540660" cy="1934627"/>
            </a:xfrm>
            <a:prstGeom prst="rect">
              <a:avLst/>
            </a:prstGeom>
            <a:noFill/>
          </p:spPr>
          <p:txBody>
            <a:bodyPr wrap="square" lIns="67500" tIns="35100" rIns="67500" bIns="35100" rtlCol="0">
              <a:normAutofit/>
            </a:bodyPr>
            <a:lstStyle/>
            <a:p>
              <a:pPr>
                <a:lnSpc>
                  <a:spcPct val="150000"/>
                </a:lnSpc>
              </a:pPr>
              <a:r>
                <a:rPr lang="zh-CN" altLang="en-US" sz="1350" b="1" dirty="0">
                  <a:cs typeface="+mn-ea"/>
                  <a:sym typeface="+mn-lt"/>
                </a:rPr>
                <a:t>元宝鸡具有巨大的优势：</a:t>
              </a:r>
              <a:endParaRPr lang="en-US" altLang="zh-CN" sz="1350" b="1" dirty="0">
                <a:cs typeface="+mn-ea"/>
                <a:sym typeface="+mn-lt"/>
              </a:endParaRPr>
            </a:p>
            <a:p>
              <a:pPr>
                <a:lnSpc>
                  <a:spcPct val="150000"/>
                </a:lnSpc>
              </a:pPr>
              <a:r>
                <a:rPr lang="zh-CN" altLang="en-US" sz="1350" b="1" dirty="0">
                  <a:cs typeface="+mn-ea"/>
                  <a:sym typeface="+mn-lt"/>
                </a:rPr>
                <a:t>驯化历史明确：元宝鸡人工驯化起始于唐代</a:t>
              </a:r>
              <a:endParaRPr lang="en-US" altLang="zh-CN" sz="1350" b="1" dirty="0">
                <a:cs typeface="+mn-ea"/>
                <a:sym typeface="+mn-lt"/>
              </a:endParaRPr>
            </a:p>
            <a:p>
              <a:pPr>
                <a:lnSpc>
                  <a:spcPct val="150000"/>
                </a:lnSpc>
              </a:pPr>
              <a:r>
                <a:rPr lang="zh-CN" altLang="en-US" sz="1350" b="1" dirty="0">
                  <a:cs typeface="+mn-ea"/>
                  <a:sym typeface="+mn-lt"/>
                </a:rPr>
                <a:t>外貌特征：腿短身矮，小腿约</a:t>
              </a:r>
              <a:r>
                <a:rPr lang="en-US" altLang="zh-CN" sz="1350" b="1" dirty="0">
                  <a:cs typeface="+mn-ea"/>
                  <a:sym typeface="+mn-lt"/>
                </a:rPr>
                <a:t>6</a:t>
              </a:r>
              <a:r>
                <a:rPr lang="zh-CN" altLang="en-US" sz="1350" b="1" dirty="0">
                  <a:cs typeface="+mn-ea"/>
                  <a:sym typeface="+mn-lt"/>
                </a:rPr>
                <a:t>厘米左右，分为黑白两种羽色。</a:t>
              </a:r>
              <a:endParaRPr lang="en-US" altLang="zh-CN" sz="1350" b="1" dirty="0">
                <a:cs typeface="+mn-ea"/>
                <a:sym typeface="+mn-lt"/>
              </a:endParaRPr>
            </a:p>
            <a:p>
              <a:pPr>
                <a:lnSpc>
                  <a:spcPct val="150000"/>
                </a:lnSpc>
              </a:pPr>
              <a:endParaRPr lang="en-US" altLang="zh-CN" sz="1350" dirty="0">
                <a:cs typeface="+mn-ea"/>
                <a:sym typeface="+mn-lt"/>
              </a:endParaRPr>
            </a:p>
            <a:p>
              <a:pPr>
                <a:lnSpc>
                  <a:spcPct val="150000"/>
                </a:lnSpc>
              </a:pPr>
              <a:endParaRPr lang="en-US" altLang="zh-CN" sz="1350" dirty="0">
                <a:cs typeface="+mn-ea"/>
                <a:sym typeface="+mn-lt"/>
              </a:endParaRPr>
            </a:p>
            <a:p>
              <a:pPr>
                <a:lnSpc>
                  <a:spcPct val="150000"/>
                </a:lnSpc>
              </a:pPr>
              <a:endParaRPr lang="en-US" sz="1200" b="1" dirty="0">
                <a:cs typeface="+mn-ea"/>
                <a:sym typeface="+mn-lt"/>
              </a:endParaRPr>
            </a:p>
          </p:txBody>
        </p:sp>
        <p:cxnSp>
          <p:nvCxnSpPr>
            <p:cNvPr id="25" name="直接连接符 24">
              <a:extLst>
                <a:ext uri="{FF2B5EF4-FFF2-40B4-BE49-F238E27FC236}">
                  <a16:creationId xmlns:a16="http://schemas.microsoft.com/office/drawing/2014/main" id="{26B1913F-9222-4A9D-8354-30203508E792}"/>
                </a:ext>
              </a:extLst>
            </p:cNvPr>
            <p:cNvCxnSpPr/>
            <p:nvPr/>
          </p:nvCxnSpPr>
          <p:spPr>
            <a:xfrm>
              <a:off x="7536000" y="2151463"/>
              <a:ext cx="3555000"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D6669605-1CDE-491D-962A-95050CF497ED}"/>
                </a:ext>
              </a:extLst>
            </p:cNvPr>
            <p:cNvCxnSpPr/>
            <p:nvPr/>
          </p:nvCxnSpPr>
          <p:spPr>
            <a:xfrm>
              <a:off x="7536000" y="3363273"/>
              <a:ext cx="3555000"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E1B40978-8154-4696-8599-826F13745687}"/>
                </a:ext>
              </a:extLst>
            </p:cNvPr>
            <p:cNvCxnSpPr/>
            <p:nvPr/>
          </p:nvCxnSpPr>
          <p:spPr>
            <a:xfrm>
              <a:off x="7536000" y="4527360"/>
              <a:ext cx="3555000"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grpSp>
      <p:pic>
        <p:nvPicPr>
          <p:cNvPr id="28" name="图片 27">
            <a:extLst>
              <a:ext uri="{FF2B5EF4-FFF2-40B4-BE49-F238E27FC236}">
                <a16:creationId xmlns:a16="http://schemas.microsoft.com/office/drawing/2014/main" id="{1AE2E233-CE4A-476C-A9A0-B78BE364E75D}"/>
              </a:ext>
            </a:extLst>
          </p:cNvPr>
          <p:cNvPicPr>
            <a:picLocks noChangeAspect="1"/>
          </p:cNvPicPr>
          <p:nvPr/>
        </p:nvPicPr>
        <p:blipFill>
          <a:blip r:embed="rId4"/>
          <a:stretch>
            <a:fillRect/>
          </a:stretch>
        </p:blipFill>
        <p:spPr>
          <a:xfrm>
            <a:off x="220875" y="2514887"/>
            <a:ext cx="2346308" cy="2174880"/>
          </a:xfrm>
          <a:prstGeom prst="rect">
            <a:avLst/>
          </a:prstGeom>
        </p:spPr>
      </p:pic>
      <p:pic>
        <p:nvPicPr>
          <p:cNvPr id="29" name="图片 28">
            <a:extLst>
              <a:ext uri="{FF2B5EF4-FFF2-40B4-BE49-F238E27FC236}">
                <a16:creationId xmlns:a16="http://schemas.microsoft.com/office/drawing/2014/main" id="{4B9367B7-AACA-4789-A32A-DE1F7B64FF37}"/>
              </a:ext>
            </a:extLst>
          </p:cNvPr>
          <p:cNvPicPr>
            <a:picLocks noChangeAspect="1"/>
          </p:cNvPicPr>
          <p:nvPr/>
        </p:nvPicPr>
        <p:blipFill>
          <a:blip r:embed="rId5"/>
          <a:stretch>
            <a:fillRect/>
          </a:stretch>
        </p:blipFill>
        <p:spPr>
          <a:xfrm>
            <a:off x="2788058" y="2514887"/>
            <a:ext cx="1891243" cy="2174881"/>
          </a:xfrm>
          <a:prstGeom prst="rect">
            <a:avLst/>
          </a:prstGeom>
        </p:spPr>
      </p:pic>
    </p:spTree>
    <p:extLst>
      <p:ext uri="{BB962C8B-B14F-4D97-AF65-F5344CB8AC3E}">
        <p14:creationId xmlns:p14="http://schemas.microsoft.com/office/powerpoint/2010/main" val="14681571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pPr algn="ctr">
              <a:lnSpc>
                <a:spcPct val="150000"/>
              </a:lnSpc>
            </a:pPr>
            <a:r>
              <a:rPr lang="zh-CN" altLang="en-US" sz="2400" dirty="0">
                <a:latin typeface="+mn-lt"/>
                <a:ea typeface="+mn-ea"/>
                <a:cs typeface="+mn-ea"/>
                <a:sym typeface="+mn-lt"/>
              </a:rPr>
              <a:t>实验流程</a:t>
            </a:r>
          </a:p>
        </p:txBody>
      </p:sp>
      <p:sp>
        <p:nvSpPr>
          <p:cNvPr id="4" name="文本框 3">
            <a:extLst>
              <a:ext uri="{FF2B5EF4-FFF2-40B4-BE49-F238E27FC236}">
                <a16:creationId xmlns:a16="http://schemas.microsoft.com/office/drawing/2014/main" id="{A01E9CF6-0F70-4054-9DFD-318CB5370761}"/>
              </a:ext>
            </a:extLst>
          </p:cNvPr>
          <p:cNvSpPr txBox="1"/>
          <p:nvPr/>
        </p:nvSpPr>
        <p:spPr>
          <a:xfrm>
            <a:off x="7822406" y="2546479"/>
            <a:ext cx="665162" cy="882521"/>
          </a:xfrm>
          <a:prstGeom prst="rect">
            <a:avLst/>
          </a:prstGeom>
          <a:noFill/>
        </p:spPr>
        <p:txBody>
          <a:bodyPr wrap="none" rtlCol="0">
            <a:prstTxWarp prst="textPlain">
              <a:avLst/>
            </a:prstTxWarp>
            <a:spAutoFit/>
          </a:bodyPr>
          <a:lstStyle/>
          <a:p>
            <a:pPr>
              <a:lnSpc>
                <a:spcPct val="150000"/>
              </a:lnSpc>
            </a:pPr>
            <a:r>
              <a:rPr lang="en-US" altLang="zh-CN" sz="1350" b="1" dirty="0">
                <a:solidFill>
                  <a:schemeClr val="accent1"/>
                </a:solidFill>
                <a:cs typeface="+mn-ea"/>
                <a:sym typeface="+mn-lt"/>
              </a:rPr>
              <a:t>02</a:t>
            </a:r>
            <a:endParaRPr lang="zh-CN" altLang="en-US" sz="1350" b="1" dirty="0">
              <a:solidFill>
                <a:schemeClr val="accent1"/>
              </a:solidFill>
              <a:cs typeface="+mn-ea"/>
              <a:sym typeface="+mn-lt"/>
            </a:endParaRPr>
          </a:p>
        </p:txBody>
      </p:sp>
    </p:spTree>
    <p:extLst>
      <p:ext uri="{BB962C8B-B14F-4D97-AF65-F5344CB8AC3E}">
        <p14:creationId xmlns:p14="http://schemas.microsoft.com/office/powerpoint/2010/main" val="42797769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CF5A70-5093-4B41-85DB-E05D3ED55151}"/>
              </a:ext>
            </a:extLst>
          </p:cNvPr>
          <p:cNvSpPr>
            <a:spLocks noGrp="1"/>
          </p:cNvSpPr>
          <p:nvPr>
            <p:ph type="title"/>
          </p:nvPr>
        </p:nvSpPr>
        <p:spPr/>
        <p:txBody>
          <a:bodyPr/>
          <a:lstStyle/>
          <a:p>
            <a:pPr>
              <a:lnSpc>
                <a:spcPct val="150000"/>
              </a:lnSpc>
            </a:pPr>
            <a:r>
              <a:rPr lang="zh-CN" altLang="en-US" dirty="0">
                <a:latin typeface="+mn-lt"/>
                <a:ea typeface="+mn-ea"/>
                <a:cs typeface="+mn-ea"/>
                <a:sym typeface="+mn-lt"/>
              </a:rPr>
              <a:t>流程图</a:t>
            </a:r>
          </a:p>
        </p:txBody>
      </p:sp>
      <p:pic>
        <p:nvPicPr>
          <p:cNvPr id="57" name="图片 56">
            <a:extLst>
              <a:ext uri="{FF2B5EF4-FFF2-40B4-BE49-F238E27FC236}">
                <a16:creationId xmlns:a16="http://schemas.microsoft.com/office/drawing/2014/main" id="{677654AA-1080-431E-B99B-D7C98AE52C90}"/>
              </a:ext>
            </a:extLst>
          </p:cNvPr>
          <p:cNvPicPr/>
          <p:nvPr/>
        </p:nvPicPr>
        <p:blipFill>
          <a:blip r:embed="rId2">
            <a:extLst>
              <a:ext uri="{28A0092B-C50C-407E-A947-70E740481C1C}">
                <a14:useLocalDpi xmlns:a14="http://schemas.microsoft.com/office/drawing/2010/main" val="0"/>
              </a:ext>
            </a:extLst>
          </a:blip>
          <a:stretch>
            <a:fillRect/>
          </a:stretch>
        </p:blipFill>
        <p:spPr>
          <a:xfrm>
            <a:off x="1714786" y="335659"/>
            <a:ext cx="6337532" cy="6340393"/>
          </a:xfrm>
          <a:prstGeom prst="rect">
            <a:avLst/>
          </a:prstGeom>
        </p:spPr>
      </p:pic>
    </p:spTree>
    <p:extLst>
      <p:ext uri="{BB962C8B-B14F-4D97-AF65-F5344CB8AC3E}">
        <p14:creationId xmlns:p14="http://schemas.microsoft.com/office/powerpoint/2010/main" val="42182616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AE3F22-72D3-4DAD-AAD1-E269F604D2D9}"/>
              </a:ext>
            </a:extLst>
          </p:cNvPr>
          <p:cNvSpPr>
            <a:spLocks noGrp="1"/>
          </p:cNvSpPr>
          <p:nvPr>
            <p:ph type="title"/>
          </p:nvPr>
        </p:nvSpPr>
        <p:spPr/>
        <p:txBody>
          <a:bodyPr/>
          <a:lstStyle/>
          <a:p>
            <a:pPr>
              <a:lnSpc>
                <a:spcPct val="150000"/>
              </a:lnSpc>
            </a:pPr>
            <a:r>
              <a:rPr lang="en-US" altLang="zh-CN" dirty="0">
                <a:latin typeface="+mn-lt"/>
                <a:ea typeface="+mn-ea"/>
                <a:cs typeface="+mn-ea"/>
                <a:sym typeface="+mn-lt"/>
              </a:rPr>
              <a:t>1</a:t>
            </a:r>
            <a:r>
              <a:rPr lang="zh-CN" altLang="zh-CN" dirty="0">
                <a:latin typeface="+mn-lt"/>
                <a:ea typeface="+mn-ea"/>
                <a:cs typeface="+mn-ea"/>
                <a:sym typeface="+mn-lt"/>
              </a:rPr>
              <a:t>、基因组测序数据的获取</a:t>
            </a:r>
            <a:endParaRPr lang="zh-CN" altLang="en-US" dirty="0">
              <a:latin typeface="+mn-lt"/>
              <a:ea typeface="+mn-ea"/>
              <a:cs typeface="+mn-ea"/>
              <a:sym typeface="+mn-lt"/>
            </a:endParaRPr>
          </a:p>
        </p:txBody>
      </p:sp>
      <p:graphicFrame>
        <p:nvGraphicFramePr>
          <p:cNvPr id="27" name="表格 26">
            <a:extLst>
              <a:ext uri="{FF2B5EF4-FFF2-40B4-BE49-F238E27FC236}">
                <a16:creationId xmlns:a16="http://schemas.microsoft.com/office/drawing/2014/main" id="{8B74EAB3-7313-4130-8650-E5C318778829}"/>
              </a:ext>
            </a:extLst>
          </p:cNvPr>
          <p:cNvGraphicFramePr>
            <a:graphicFrameLocks noGrp="1"/>
          </p:cNvGraphicFramePr>
          <p:nvPr>
            <p:extLst>
              <p:ext uri="{D42A27DB-BD31-4B8C-83A1-F6EECF244321}">
                <p14:modId xmlns:p14="http://schemas.microsoft.com/office/powerpoint/2010/main" val="3468633276"/>
              </p:ext>
            </p:extLst>
          </p:nvPr>
        </p:nvGraphicFramePr>
        <p:xfrm>
          <a:off x="573782" y="1537495"/>
          <a:ext cx="3787683" cy="4007739"/>
        </p:xfrm>
        <a:graphic>
          <a:graphicData uri="http://schemas.openxmlformats.org/drawingml/2006/table">
            <a:tbl>
              <a:tblPr firstRow="1" firstCol="1" bandRow="1">
                <a:tableStyleId>{5C22544A-7EE6-4342-B048-85BDC9FD1C3A}</a:tableStyleId>
              </a:tblPr>
              <a:tblGrid>
                <a:gridCol w="1893618">
                  <a:extLst>
                    <a:ext uri="{9D8B030D-6E8A-4147-A177-3AD203B41FA5}">
                      <a16:colId xmlns:a16="http://schemas.microsoft.com/office/drawing/2014/main" val="3862248862"/>
                    </a:ext>
                  </a:extLst>
                </a:gridCol>
                <a:gridCol w="1894065">
                  <a:extLst>
                    <a:ext uri="{9D8B030D-6E8A-4147-A177-3AD203B41FA5}">
                      <a16:colId xmlns:a16="http://schemas.microsoft.com/office/drawing/2014/main" val="179703694"/>
                    </a:ext>
                  </a:extLst>
                </a:gridCol>
              </a:tblGrid>
              <a:tr h="153210">
                <a:tc>
                  <a:txBody>
                    <a:bodyPr/>
                    <a:lstStyle/>
                    <a:p>
                      <a:pPr>
                        <a:lnSpc>
                          <a:spcPct val="150000"/>
                        </a:lnSpc>
                        <a:spcBef>
                          <a:spcPts val="0"/>
                        </a:spcBef>
                        <a:spcAft>
                          <a:spcPts val="0"/>
                        </a:spcAft>
                      </a:pPr>
                      <a:r>
                        <a:rPr lang="zh-CN" sz="800" kern="100">
                          <a:ln>
                            <a:noFill/>
                          </a:ln>
                          <a:effectLst>
                            <a:reflection blurRad="6350" stA="53000" endA="300" endPos="35500" dir="5400000" sy="-90000" algn="bl"/>
                          </a:effectLst>
                          <a:latin typeface="+mn-lt"/>
                          <a:ea typeface="+mn-ea"/>
                          <a:cs typeface="+mn-ea"/>
                          <a:sym typeface="+mn-lt"/>
                        </a:rPr>
                        <a:t>鸡的类型</a:t>
                      </a:r>
                      <a:endParaRPr lang="zh-CN" sz="800" kern="100">
                        <a:effectLst/>
                        <a:latin typeface="+mn-lt"/>
                        <a:ea typeface="+mn-ea"/>
                        <a:cs typeface="+mn-ea"/>
                        <a:sym typeface="+mn-lt"/>
                      </a:endParaRPr>
                    </a:p>
                  </a:txBody>
                  <a:tcPr marL="48268" marR="48268" marT="0" marB="0"/>
                </a:tc>
                <a:tc>
                  <a:txBody>
                    <a:bodyPr/>
                    <a:lstStyle/>
                    <a:p>
                      <a:pPr>
                        <a:lnSpc>
                          <a:spcPct val="150000"/>
                        </a:lnSpc>
                        <a:spcBef>
                          <a:spcPts val="0"/>
                        </a:spcBef>
                        <a:spcAft>
                          <a:spcPts val="0"/>
                        </a:spcAft>
                      </a:pPr>
                      <a:r>
                        <a:rPr lang="zh-CN" sz="800" kern="100">
                          <a:ln>
                            <a:noFill/>
                          </a:ln>
                          <a:effectLst>
                            <a:reflection blurRad="6350" stA="53000" endA="300" endPos="35500" dir="5400000" sy="-90000" algn="bl"/>
                          </a:effectLst>
                          <a:latin typeface="+mn-lt"/>
                          <a:ea typeface="+mn-ea"/>
                          <a:cs typeface="+mn-ea"/>
                          <a:sym typeface="+mn-lt"/>
                        </a:rPr>
                        <a:t>样本</a:t>
                      </a:r>
                      <a:r>
                        <a:rPr lang="en-US" sz="800" kern="100">
                          <a:ln>
                            <a:noFill/>
                          </a:ln>
                          <a:effectLst>
                            <a:reflection blurRad="6350" stA="53000" endA="300" endPos="35500" dir="5400000" sy="-90000" algn="bl"/>
                          </a:effectLst>
                          <a:latin typeface="+mn-lt"/>
                          <a:ea typeface="+mn-ea"/>
                          <a:cs typeface="+mn-ea"/>
                          <a:sym typeface="+mn-lt"/>
                        </a:rPr>
                        <a:t>ID</a:t>
                      </a:r>
                      <a:endParaRPr lang="zh-CN" sz="800" kern="100">
                        <a:effectLst/>
                        <a:latin typeface="+mn-lt"/>
                        <a:ea typeface="+mn-ea"/>
                        <a:cs typeface="+mn-ea"/>
                        <a:sym typeface="+mn-lt"/>
                      </a:endParaRPr>
                    </a:p>
                  </a:txBody>
                  <a:tcPr marL="48268" marR="48268" marT="0" marB="0"/>
                </a:tc>
                <a:extLst>
                  <a:ext uri="{0D108BD9-81ED-4DB2-BD59-A6C34878D82A}">
                    <a16:rowId xmlns:a16="http://schemas.microsoft.com/office/drawing/2014/main" val="1495024138"/>
                  </a:ext>
                </a:extLst>
              </a:tr>
              <a:tr h="152972">
                <a:tc>
                  <a:txBody>
                    <a:bodyPr/>
                    <a:lstStyle/>
                    <a:p>
                      <a:pPr>
                        <a:lnSpc>
                          <a:spcPct val="150000"/>
                        </a:lnSpc>
                        <a:spcBef>
                          <a:spcPts val="0"/>
                        </a:spcBef>
                        <a:spcAft>
                          <a:spcPts val="0"/>
                        </a:spcAft>
                      </a:pPr>
                      <a:r>
                        <a:rPr lang="en-US" sz="800" kern="100">
                          <a:effectLst/>
                          <a:latin typeface="+mn-lt"/>
                          <a:ea typeface="+mn-ea"/>
                          <a:cs typeface="+mn-ea"/>
                          <a:sym typeface="+mn-lt"/>
                        </a:rPr>
                        <a:t>yuanbao_black</a:t>
                      </a:r>
                      <a:endParaRPr lang="zh-CN" sz="800" kern="100">
                        <a:effectLst/>
                        <a:latin typeface="+mn-lt"/>
                        <a:ea typeface="+mn-ea"/>
                        <a:cs typeface="+mn-ea"/>
                        <a:sym typeface="+mn-lt"/>
                      </a:endParaRPr>
                    </a:p>
                  </a:txBody>
                  <a:tcPr marL="48268" marR="48268" marT="0" marB="0" anchor="ctr"/>
                </a:tc>
                <a:tc>
                  <a:txBody>
                    <a:bodyPr/>
                    <a:lstStyle/>
                    <a:p>
                      <a:pPr>
                        <a:lnSpc>
                          <a:spcPct val="150000"/>
                        </a:lnSpc>
                        <a:spcBef>
                          <a:spcPts val="0"/>
                        </a:spcBef>
                        <a:spcAft>
                          <a:spcPts val="0"/>
                        </a:spcAft>
                      </a:pPr>
                      <a:r>
                        <a:rPr lang="en-US" sz="800" kern="100">
                          <a:effectLst/>
                          <a:latin typeface="+mn-lt"/>
                          <a:ea typeface="+mn-ea"/>
                          <a:cs typeface="+mn-ea"/>
                          <a:sym typeface="+mn-lt"/>
                        </a:rPr>
                        <a:t>140401_Ypt581-700_AGTCAA_L005</a:t>
                      </a:r>
                      <a:endParaRPr lang="zh-CN" sz="800" kern="100">
                        <a:effectLst/>
                        <a:latin typeface="+mn-lt"/>
                        <a:ea typeface="+mn-ea"/>
                        <a:cs typeface="+mn-ea"/>
                        <a:sym typeface="+mn-lt"/>
                      </a:endParaRPr>
                    </a:p>
                  </a:txBody>
                  <a:tcPr marL="48268" marR="48268" marT="0" marB="0" anchor="ctr"/>
                </a:tc>
                <a:extLst>
                  <a:ext uri="{0D108BD9-81ED-4DB2-BD59-A6C34878D82A}">
                    <a16:rowId xmlns:a16="http://schemas.microsoft.com/office/drawing/2014/main" val="746689464"/>
                  </a:ext>
                </a:extLst>
              </a:tr>
              <a:tr h="152972">
                <a:tc>
                  <a:txBody>
                    <a:bodyPr/>
                    <a:lstStyle/>
                    <a:p>
                      <a:pPr>
                        <a:lnSpc>
                          <a:spcPct val="150000"/>
                        </a:lnSpc>
                        <a:spcBef>
                          <a:spcPts val="0"/>
                        </a:spcBef>
                        <a:spcAft>
                          <a:spcPts val="0"/>
                        </a:spcAft>
                      </a:pPr>
                      <a:r>
                        <a:rPr lang="en-US" sz="800" kern="100">
                          <a:effectLst/>
                          <a:latin typeface="+mn-lt"/>
                          <a:ea typeface="+mn-ea"/>
                          <a:cs typeface="+mn-ea"/>
                          <a:sym typeface="+mn-lt"/>
                        </a:rPr>
                        <a:t>yuanbao_black</a:t>
                      </a:r>
                      <a:endParaRPr lang="zh-CN" sz="800" kern="100">
                        <a:effectLst/>
                        <a:latin typeface="+mn-lt"/>
                        <a:ea typeface="+mn-ea"/>
                        <a:cs typeface="+mn-ea"/>
                        <a:sym typeface="+mn-lt"/>
                      </a:endParaRPr>
                    </a:p>
                  </a:txBody>
                  <a:tcPr marL="48268" marR="48268" marT="0" marB="0" anchor="ctr"/>
                </a:tc>
                <a:tc>
                  <a:txBody>
                    <a:bodyPr/>
                    <a:lstStyle/>
                    <a:p>
                      <a:pPr>
                        <a:lnSpc>
                          <a:spcPct val="150000"/>
                        </a:lnSpc>
                        <a:spcBef>
                          <a:spcPts val="0"/>
                        </a:spcBef>
                        <a:spcAft>
                          <a:spcPts val="0"/>
                        </a:spcAft>
                      </a:pPr>
                      <a:r>
                        <a:rPr lang="en-US" sz="800" kern="100">
                          <a:effectLst/>
                          <a:latin typeface="+mn-lt"/>
                          <a:ea typeface="+mn-ea"/>
                          <a:cs typeface="+mn-ea"/>
                          <a:sym typeface="+mn-lt"/>
                        </a:rPr>
                        <a:t>140401_Ypt582-700_CCGTCC_L005</a:t>
                      </a:r>
                      <a:endParaRPr lang="zh-CN" sz="800" kern="100">
                        <a:effectLst/>
                        <a:latin typeface="+mn-lt"/>
                        <a:ea typeface="+mn-ea"/>
                        <a:cs typeface="+mn-ea"/>
                        <a:sym typeface="+mn-lt"/>
                      </a:endParaRPr>
                    </a:p>
                  </a:txBody>
                  <a:tcPr marL="48268" marR="48268" marT="0" marB="0" anchor="ctr"/>
                </a:tc>
                <a:extLst>
                  <a:ext uri="{0D108BD9-81ED-4DB2-BD59-A6C34878D82A}">
                    <a16:rowId xmlns:a16="http://schemas.microsoft.com/office/drawing/2014/main" val="4145507711"/>
                  </a:ext>
                </a:extLst>
              </a:tr>
              <a:tr h="152972">
                <a:tc>
                  <a:txBody>
                    <a:bodyPr/>
                    <a:lstStyle/>
                    <a:p>
                      <a:pPr>
                        <a:lnSpc>
                          <a:spcPct val="150000"/>
                        </a:lnSpc>
                        <a:spcBef>
                          <a:spcPts val="0"/>
                        </a:spcBef>
                        <a:spcAft>
                          <a:spcPts val="0"/>
                        </a:spcAft>
                      </a:pPr>
                      <a:r>
                        <a:rPr lang="en-US" sz="800" kern="100">
                          <a:effectLst/>
                          <a:latin typeface="+mn-lt"/>
                          <a:ea typeface="+mn-ea"/>
                          <a:cs typeface="+mn-ea"/>
                          <a:sym typeface="+mn-lt"/>
                        </a:rPr>
                        <a:t>yuanbao_black</a:t>
                      </a:r>
                      <a:endParaRPr lang="zh-CN" sz="800" kern="100">
                        <a:effectLst/>
                        <a:latin typeface="+mn-lt"/>
                        <a:ea typeface="+mn-ea"/>
                        <a:cs typeface="+mn-ea"/>
                        <a:sym typeface="+mn-lt"/>
                      </a:endParaRPr>
                    </a:p>
                  </a:txBody>
                  <a:tcPr marL="48268" marR="48268" marT="0" marB="0" anchor="ctr"/>
                </a:tc>
                <a:tc>
                  <a:txBody>
                    <a:bodyPr/>
                    <a:lstStyle/>
                    <a:p>
                      <a:pPr>
                        <a:lnSpc>
                          <a:spcPct val="150000"/>
                        </a:lnSpc>
                        <a:spcBef>
                          <a:spcPts val="0"/>
                        </a:spcBef>
                        <a:spcAft>
                          <a:spcPts val="0"/>
                        </a:spcAft>
                      </a:pPr>
                      <a:r>
                        <a:rPr lang="en-US" sz="800" kern="100">
                          <a:effectLst/>
                          <a:latin typeface="+mn-lt"/>
                          <a:ea typeface="+mn-ea"/>
                          <a:cs typeface="+mn-ea"/>
                          <a:sym typeface="+mn-lt"/>
                        </a:rPr>
                        <a:t>140403_Ypt588-650_GCCAAT_L006</a:t>
                      </a:r>
                      <a:endParaRPr lang="zh-CN" sz="800" kern="100">
                        <a:effectLst/>
                        <a:latin typeface="+mn-lt"/>
                        <a:ea typeface="+mn-ea"/>
                        <a:cs typeface="+mn-ea"/>
                        <a:sym typeface="+mn-lt"/>
                      </a:endParaRPr>
                    </a:p>
                  </a:txBody>
                  <a:tcPr marL="48268" marR="48268" marT="0" marB="0" anchor="ctr"/>
                </a:tc>
                <a:extLst>
                  <a:ext uri="{0D108BD9-81ED-4DB2-BD59-A6C34878D82A}">
                    <a16:rowId xmlns:a16="http://schemas.microsoft.com/office/drawing/2014/main" val="3271532306"/>
                  </a:ext>
                </a:extLst>
              </a:tr>
              <a:tr h="152972">
                <a:tc>
                  <a:txBody>
                    <a:bodyPr/>
                    <a:lstStyle/>
                    <a:p>
                      <a:pPr>
                        <a:lnSpc>
                          <a:spcPct val="150000"/>
                        </a:lnSpc>
                        <a:spcBef>
                          <a:spcPts val="0"/>
                        </a:spcBef>
                        <a:spcAft>
                          <a:spcPts val="0"/>
                        </a:spcAft>
                      </a:pPr>
                      <a:r>
                        <a:rPr lang="en-US" sz="800" kern="100">
                          <a:effectLst/>
                          <a:latin typeface="+mn-lt"/>
                          <a:ea typeface="+mn-ea"/>
                          <a:cs typeface="+mn-ea"/>
                          <a:sym typeface="+mn-lt"/>
                        </a:rPr>
                        <a:t>yuanbao_black</a:t>
                      </a:r>
                      <a:endParaRPr lang="zh-CN" sz="800" kern="100">
                        <a:effectLst/>
                        <a:latin typeface="+mn-lt"/>
                        <a:ea typeface="+mn-ea"/>
                        <a:cs typeface="+mn-ea"/>
                        <a:sym typeface="+mn-lt"/>
                      </a:endParaRPr>
                    </a:p>
                  </a:txBody>
                  <a:tcPr marL="48268" marR="48268" marT="0" marB="0" anchor="ctr"/>
                </a:tc>
                <a:tc>
                  <a:txBody>
                    <a:bodyPr/>
                    <a:lstStyle/>
                    <a:p>
                      <a:pPr>
                        <a:lnSpc>
                          <a:spcPct val="150000"/>
                        </a:lnSpc>
                        <a:spcBef>
                          <a:spcPts val="0"/>
                        </a:spcBef>
                        <a:spcAft>
                          <a:spcPts val="0"/>
                        </a:spcAft>
                      </a:pPr>
                      <a:r>
                        <a:rPr lang="en-US" sz="800" kern="100" dirty="0">
                          <a:effectLst/>
                          <a:latin typeface="+mn-lt"/>
                          <a:ea typeface="+mn-ea"/>
                          <a:cs typeface="+mn-ea"/>
                          <a:sym typeface="+mn-lt"/>
                        </a:rPr>
                        <a:t>140430_Ypt589-650_CAGATC_L004</a:t>
                      </a:r>
                      <a:endParaRPr lang="zh-CN" sz="800" kern="100" dirty="0">
                        <a:effectLst/>
                        <a:latin typeface="+mn-lt"/>
                        <a:ea typeface="+mn-ea"/>
                        <a:cs typeface="+mn-ea"/>
                        <a:sym typeface="+mn-lt"/>
                      </a:endParaRPr>
                    </a:p>
                  </a:txBody>
                  <a:tcPr marL="48268" marR="48268" marT="0" marB="0" anchor="ctr"/>
                </a:tc>
                <a:extLst>
                  <a:ext uri="{0D108BD9-81ED-4DB2-BD59-A6C34878D82A}">
                    <a16:rowId xmlns:a16="http://schemas.microsoft.com/office/drawing/2014/main" val="784358598"/>
                  </a:ext>
                </a:extLst>
              </a:tr>
              <a:tr h="152972">
                <a:tc>
                  <a:txBody>
                    <a:bodyPr/>
                    <a:lstStyle/>
                    <a:p>
                      <a:pPr>
                        <a:lnSpc>
                          <a:spcPct val="150000"/>
                        </a:lnSpc>
                        <a:spcBef>
                          <a:spcPts val="0"/>
                        </a:spcBef>
                        <a:spcAft>
                          <a:spcPts val="0"/>
                        </a:spcAft>
                      </a:pPr>
                      <a:r>
                        <a:rPr lang="en-US" sz="800" kern="100">
                          <a:effectLst/>
                          <a:latin typeface="+mn-lt"/>
                          <a:ea typeface="+mn-ea"/>
                          <a:cs typeface="+mn-ea"/>
                          <a:sym typeface="+mn-lt"/>
                        </a:rPr>
                        <a:t>yuanbao_black</a:t>
                      </a:r>
                      <a:endParaRPr lang="zh-CN" sz="800" kern="100">
                        <a:effectLst/>
                        <a:latin typeface="+mn-lt"/>
                        <a:ea typeface="+mn-ea"/>
                        <a:cs typeface="+mn-ea"/>
                        <a:sym typeface="+mn-lt"/>
                      </a:endParaRPr>
                    </a:p>
                  </a:txBody>
                  <a:tcPr marL="48268" marR="48268" marT="0" marB="0" anchor="ctr"/>
                </a:tc>
                <a:tc>
                  <a:txBody>
                    <a:bodyPr/>
                    <a:lstStyle/>
                    <a:p>
                      <a:pPr>
                        <a:lnSpc>
                          <a:spcPct val="150000"/>
                        </a:lnSpc>
                        <a:spcBef>
                          <a:spcPts val="0"/>
                        </a:spcBef>
                        <a:spcAft>
                          <a:spcPts val="0"/>
                        </a:spcAft>
                      </a:pPr>
                      <a:r>
                        <a:rPr lang="en-US" sz="800" kern="100">
                          <a:effectLst/>
                          <a:latin typeface="+mn-lt"/>
                          <a:ea typeface="+mn-ea"/>
                          <a:cs typeface="+mn-ea"/>
                          <a:sym typeface="+mn-lt"/>
                        </a:rPr>
                        <a:t>140403_Ypt595-700_GCCAAT_L003</a:t>
                      </a:r>
                      <a:endParaRPr lang="zh-CN" sz="800" kern="100">
                        <a:effectLst/>
                        <a:latin typeface="+mn-lt"/>
                        <a:ea typeface="+mn-ea"/>
                        <a:cs typeface="+mn-ea"/>
                        <a:sym typeface="+mn-lt"/>
                      </a:endParaRPr>
                    </a:p>
                  </a:txBody>
                  <a:tcPr marL="48268" marR="48268" marT="0" marB="0" anchor="ctr"/>
                </a:tc>
                <a:extLst>
                  <a:ext uri="{0D108BD9-81ED-4DB2-BD59-A6C34878D82A}">
                    <a16:rowId xmlns:a16="http://schemas.microsoft.com/office/drawing/2014/main" val="366321535"/>
                  </a:ext>
                </a:extLst>
              </a:tr>
              <a:tr h="152972">
                <a:tc>
                  <a:txBody>
                    <a:bodyPr/>
                    <a:lstStyle/>
                    <a:p>
                      <a:pPr>
                        <a:lnSpc>
                          <a:spcPct val="150000"/>
                        </a:lnSpc>
                        <a:spcBef>
                          <a:spcPts val="0"/>
                        </a:spcBef>
                        <a:spcAft>
                          <a:spcPts val="0"/>
                        </a:spcAft>
                      </a:pPr>
                      <a:r>
                        <a:rPr lang="en-US" sz="800" kern="100">
                          <a:effectLst/>
                          <a:latin typeface="+mn-lt"/>
                          <a:ea typeface="+mn-ea"/>
                          <a:cs typeface="+mn-ea"/>
                          <a:sym typeface="+mn-lt"/>
                        </a:rPr>
                        <a:t>yuanbao_black</a:t>
                      </a:r>
                      <a:endParaRPr lang="zh-CN" sz="800" kern="100">
                        <a:effectLst/>
                        <a:latin typeface="+mn-lt"/>
                        <a:ea typeface="+mn-ea"/>
                        <a:cs typeface="+mn-ea"/>
                        <a:sym typeface="+mn-lt"/>
                      </a:endParaRPr>
                    </a:p>
                  </a:txBody>
                  <a:tcPr marL="48268" marR="48268" marT="0" marB="0" anchor="ctr"/>
                </a:tc>
                <a:tc>
                  <a:txBody>
                    <a:bodyPr/>
                    <a:lstStyle/>
                    <a:p>
                      <a:pPr>
                        <a:lnSpc>
                          <a:spcPct val="150000"/>
                        </a:lnSpc>
                        <a:spcBef>
                          <a:spcPts val="0"/>
                        </a:spcBef>
                        <a:spcAft>
                          <a:spcPts val="0"/>
                        </a:spcAft>
                      </a:pPr>
                      <a:r>
                        <a:rPr lang="en-US" sz="800" kern="100">
                          <a:effectLst/>
                          <a:latin typeface="+mn-lt"/>
                          <a:ea typeface="+mn-ea"/>
                          <a:cs typeface="+mn-ea"/>
                          <a:sym typeface="+mn-lt"/>
                        </a:rPr>
                        <a:t>140403_Ypt596-700_CAGATC_L004</a:t>
                      </a:r>
                      <a:endParaRPr lang="zh-CN" sz="800" kern="100">
                        <a:effectLst/>
                        <a:latin typeface="+mn-lt"/>
                        <a:ea typeface="+mn-ea"/>
                        <a:cs typeface="+mn-ea"/>
                        <a:sym typeface="+mn-lt"/>
                      </a:endParaRPr>
                    </a:p>
                  </a:txBody>
                  <a:tcPr marL="48268" marR="48268" marT="0" marB="0" anchor="ctr"/>
                </a:tc>
                <a:extLst>
                  <a:ext uri="{0D108BD9-81ED-4DB2-BD59-A6C34878D82A}">
                    <a16:rowId xmlns:a16="http://schemas.microsoft.com/office/drawing/2014/main" val="1269980897"/>
                  </a:ext>
                </a:extLst>
              </a:tr>
              <a:tr h="152972">
                <a:tc>
                  <a:txBody>
                    <a:bodyPr/>
                    <a:lstStyle/>
                    <a:p>
                      <a:pPr>
                        <a:lnSpc>
                          <a:spcPct val="150000"/>
                        </a:lnSpc>
                        <a:spcBef>
                          <a:spcPts val="0"/>
                        </a:spcBef>
                        <a:spcAft>
                          <a:spcPts val="0"/>
                        </a:spcAft>
                      </a:pPr>
                      <a:r>
                        <a:rPr lang="en-US" sz="800" kern="100">
                          <a:effectLst/>
                          <a:latin typeface="+mn-lt"/>
                          <a:ea typeface="+mn-ea"/>
                          <a:cs typeface="+mn-ea"/>
                          <a:sym typeface="+mn-lt"/>
                        </a:rPr>
                        <a:t>yuanbao_black</a:t>
                      </a:r>
                      <a:endParaRPr lang="zh-CN" sz="800" kern="100">
                        <a:effectLst/>
                        <a:latin typeface="+mn-lt"/>
                        <a:ea typeface="+mn-ea"/>
                        <a:cs typeface="+mn-ea"/>
                        <a:sym typeface="+mn-lt"/>
                      </a:endParaRPr>
                    </a:p>
                  </a:txBody>
                  <a:tcPr marL="48268" marR="48268" marT="0" marB="0" anchor="ctr"/>
                </a:tc>
                <a:tc>
                  <a:txBody>
                    <a:bodyPr/>
                    <a:lstStyle/>
                    <a:p>
                      <a:pPr>
                        <a:lnSpc>
                          <a:spcPct val="150000"/>
                        </a:lnSpc>
                        <a:spcBef>
                          <a:spcPts val="0"/>
                        </a:spcBef>
                        <a:spcAft>
                          <a:spcPts val="0"/>
                        </a:spcAft>
                      </a:pPr>
                      <a:r>
                        <a:rPr lang="en-US" sz="800" kern="100">
                          <a:effectLst/>
                          <a:latin typeface="+mn-lt"/>
                          <a:ea typeface="+mn-ea"/>
                          <a:cs typeface="+mn-ea"/>
                          <a:sym typeface="+mn-lt"/>
                        </a:rPr>
                        <a:t>140403_Ypt597-700_ACTTGA_L004</a:t>
                      </a:r>
                      <a:endParaRPr lang="zh-CN" sz="800" kern="100">
                        <a:effectLst/>
                        <a:latin typeface="+mn-lt"/>
                        <a:ea typeface="+mn-ea"/>
                        <a:cs typeface="+mn-ea"/>
                        <a:sym typeface="+mn-lt"/>
                      </a:endParaRPr>
                    </a:p>
                  </a:txBody>
                  <a:tcPr marL="48268" marR="48268" marT="0" marB="0" anchor="ctr"/>
                </a:tc>
                <a:extLst>
                  <a:ext uri="{0D108BD9-81ED-4DB2-BD59-A6C34878D82A}">
                    <a16:rowId xmlns:a16="http://schemas.microsoft.com/office/drawing/2014/main" val="3686417922"/>
                  </a:ext>
                </a:extLst>
              </a:tr>
              <a:tr h="152972">
                <a:tc>
                  <a:txBody>
                    <a:bodyPr/>
                    <a:lstStyle/>
                    <a:p>
                      <a:pPr>
                        <a:lnSpc>
                          <a:spcPct val="150000"/>
                        </a:lnSpc>
                        <a:spcBef>
                          <a:spcPts val="0"/>
                        </a:spcBef>
                        <a:spcAft>
                          <a:spcPts val="0"/>
                        </a:spcAft>
                      </a:pPr>
                      <a:r>
                        <a:rPr lang="en-US" sz="800" kern="100">
                          <a:effectLst/>
                          <a:latin typeface="+mn-lt"/>
                          <a:ea typeface="+mn-ea"/>
                          <a:cs typeface="+mn-ea"/>
                          <a:sym typeface="+mn-lt"/>
                        </a:rPr>
                        <a:t>yuanbao_black</a:t>
                      </a:r>
                      <a:endParaRPr lang="zh-CN" sz="800" kern="100">
                        <a:effectLst/>
                        <a:latin typeface="+mn-lt"/>
                        <a:ea typeface="+mn-ea"/>
                        <a:cs typeface="+mn-ea"/>
                        <a:sym typeface="+mn-lt"/>
                      </a:endParaRPr>
                    </a:p>
                  </a:txBody>
                  <a:tcPr marL="48268" marR="48268" marT="0" marB="0" anchor="ctr"/>
                </a:tc>
                <a:tc>
                  <a:txBody>
                    <a:bodyPr/>
                    <a:lstStyle/>
                    <a:p>
                      <a:pPr>
                        <a:lnSpc>
                          <a:spcPct val="150000"/>
                        </a:lnSpc>
                        <a:spcBef>
                          <a:spcPts val="0"/>
                        </a:spcBef>
                        <a:spcAft>
                          <a:spcPts val="0"/>
                        </a:spcAft>
                      </a:pPr>
                      <a:r>
                        <a:rPr lang="en-US" sz="800" kern="100">
                          <a:effectLst/>
                          <a:latin typeface="+mn-lt"/>
                          <a:ea typeface="+mn-ea"/>
                          <a:cs typeface="+mn-ea"/>
                          <a:sym typeface="+mn-lt"/>
                        </a:rPr>
                        <a:t>140403_Ypt598-700_GATCAG_L004</a:t>
                      </a:r>
                      <a:endParaRPr lang="zh-CN" sz="800" kern="100">
                        <a:effectLst/>
                        <a:latin typeface="+mn-lt"/>
                        <a:ea typeface="+mn-ea"/>
                        <a:cs typeface="+mn-ea"/>
                        <a:sym typeface="+mn-lt"/>
                      </a:endParaRPr>
                    </a:p>
                  </a:txBody>
                  <a:tcPr marL="48268" marR="48268" marT="0" marB="0" anchor="ctr"/>
                </a:tc>
                <a:extLst>
                  <a:ext uri="{0D108BD9-81ED-4DB2-BD59-A6C34878D82A}">
                    <a16:rowId xmlns:a16="http://schemas.microsoft.com/office/drawing/2014/main" val="3139555014"/>
                  </a:ext>
                </a:extLst>
              </a:tr>
              <a:tr h="152972">
                <a:tc>
                  <a:txBody>
                    <a:bodyPr/>
                    <a:lstStyle/>
                    <a:p>
                      <a:pPr>
                        <a:lnSpc>
                          <a:spcPct val="150000"/>
                        </a:lnSpc>
                        <a:spcBef>
                          <a:spcPts val="0"/>
                        </a:spcBef>
                        <a:spcAft>
                          <a:spcPts val="0"/>
                        </a:spcAft>
                      </a:pPr>
                      <a:r>
                        <a:rPr lang="en-US" sz="800" kern="100">
                          <a:effectLst/>
                          <a:latin typeface="+mn-lt"/>
                          <a:ea typeface="+mn-ea"/>
                          <a:cs typeface="+mn-ea"/>
                          <a:sym typeface="+mn-lt"/>
                        </a:rPr>
                        <a:t>yuanbao_white</a:t>
                      </a:r>
                      <a:endParaRPr lang="zh-CN" sz="800" kern="100">
                        <a:effectLst/>
                        <a:latin typeface="+mn-lt"/>
                        <a:ea typeface="+mn-ea"/>
                        <a:cs typeface="+mn-ea"/>
                        <a:sym typeface="+mn-lt"/>
                      </a:endParaRPr>
                    </a:p>
                  </a:txBody>
                  <a:tcPr marL="48268" marR="48268" marT="0" marB="0" anchor="ctr"/>
                </a:tc>
                <a:tc>
                  <a:txBody>
                    <a:bodyPr/>
                    <a:lstStyle/>
                    <a:p>
                      <a:pPr>
                        <a:lnSpc>
                          <a:spcPct val="150000"/>
                        </a:lnSpc>
                        <a:spcBef>
                          <a:spcPts val="0"/>
                        </a:spcBef>
                        <a:spcAft>
                          <a:spcPts val="0"/>
                        </a:spcAft>
                      </a:pPr>
                      <a:r>
                        <a:rPr lang="en-US" sz="800" kern="100">
                          <a:effectLst/>
                          <a:latin typeface="+mn-lt"/>
                          <a:ea typeface="+mn-ea"/>
                          <a:cs typeface="+mn-ea"/>
                          <a:sym typeface="+mn-lt"/>
                        </a:rPr>
                        <a:t>140401_Ypt578-700_GCCAAT_L004</a:t>
                      </a:r>
                      <a:endParaRPr lang="zh-CN" sz="800" kern="100">
                        <a:effectLst/>
                        <a:latin typeface="+mn-lt"/>
                        <a:ea typeface="+mn-ea"/>
                        <a:cs typeface="+mn-ea"/>
                        <a:sym typeface="+mn-lt"/>
                      </a:endParaRPr>
                    </a:p>
                  </a:txBody>
                  <a:tcPr marL="48268" marR="48268" marT="0" marB="0" anchor="ctr"/>
                </a:tc>
                <a:extLst>
                  <a:ext uri="{0D108BD9-81ED-4DB2-BD59-A6C34878D82A}">
                    <a16:rowId xmlns:a16="http://schemas.microsoft.com/office/drawing/2014/main" val="90907564"/>
                  </a:ext>
                </a:extLst>
              </a:tr>
              <a:tr h="152972">
                <a:tc>
                  <a:txBody>
                    <a:bodyPr/>
                    <a:lstStyle/>
                    <a:p>
                      <a:pPr>
                        <a:lnSpc>
                          <a:spcPct val="150000"/>
                        </a:lnSpc>
                        <a:spcBef>
                          <a:spcPts val="0"/>
                        </a:spcBef>
                        <a:spcAft>
                          <a:spcPts val="0"/>
                        </a:spcAft>
                      </a:pPr>
                      <a:r>
                        <a:rPr lang="en-US" sz="800" kern="100">
                          <a:effectLst/>
                          <a:latin typeface="+mn-lt"/>
                          <a:ea typeface="+mn-ea"/>
                          <a:cs typeface="+mn-ea"/>
                          <a:sym typeface="+mn-lt"/>
                        </a:rPr>
                        <a:t>yuanbao_white</a:t>
                      </a:r>
                      <a:endParaRPr lang="zh-CN" sz="800" kern="100">
                        <a:effectLst/>
                        <a:latin typeface="+mn-lt"/>
                        <a:ea typeface="+mn-ea"/>
                        <a:cs typeface="+mn-ea"/>
                        <a:sym typeface="+mn-lt"/>
                      </a:endParaRPr>
                    </a:p>
                  </a:txBody>
                  <a:tcPr marL="48268" marR="48268" marT="0" marB="0" anchor="ctr"/>
                </a:tc>
                <a:tc>
                  <a:txBody>
                    <a:bodyPr/>
                    <a:lstStyle/>
                    <a:p>
                      <a:pPr>
                        <a:lnSpc>
                          <a:spcPct val="150000"/>
                        </a:lnSpc>
                        <a:spcBef>
                          <a:spcPts val="0"/>
                        </a:spcBef>
                        <a:spcAft>
                          <a:spcPts val="0"/>
                        </a:spcAft>
                      </a:pPr>
                      <a:r>
                        <a:rPr lang="en-US" sz="800" kern="100">
                          <a:effectLst/>
                          <a:latin typeface="+mn-lt"/>
                          <a:ea typeface="+mn-ea"/>
                          <a:cs typeface="+mn-ea"/>
                          <a:sym typeface="+mn-lt"/>
                        </a:rPr>
                        <a:t>140401_Ypt580-700_CTTGTA_L005</a:t>
                      </a:r>
                      <a:endParaRPr lang="zh-CN" sz="800" kern="100">
                        <a:effectLst/>
                        <a:latin typeface="+mn-lt"/>
                        <a:ea typeface="+mn-ea"/>
                        <a:cs typeface="+mn-ea"/>
                        <a:sym typeface="+mn-lt"/>
                      </a:endParaRPr>
                    </a:p>
                  </a:txBody>
                  <a:tcPr marL="48268" marR="48268" marT="0" marB="0" anchor="ctr"/>
                </a:tc>
                <a:extLst>
                  <a:ext uri="{0D108BD9-81ED-4DB2-BD59-A6C34878D82A}">
                    <a16:rowId xmlns:a16="http://schemas.microsoft.com/office/drawing/2014/main" val="835480118"/>
                  </a:ext>
                </a:extLst>
              </a:tr>
              <a:tr h="152972">
                <a:tc>
                  <a:txBody>
                    <a:bodyPr/>
                    <a:lstStyle/>
                    <a:p>
                      <a:pPr>
                        <a:lnSpc>
                          <a:spcPct val="150000"/>
                        </a:lnSpc>
                        <a:spcBef>
                          <a:spcPts val="0"/>
                        </a:spcBef>
                        <a:spcAft>
                          <a:spcPts val="0"/>
                        </a:spcAft>
                      </a:pPr>
                      <a:r>
                        <a:rPr lang="en-US" sz="800" kern="100">
                          <a:effectLst/>
                          <a:latin typeface="+mn-lt"/>
                          <a:ea typeface="+mn-ea"/>
                          <a:cs typeface="+mn-ea"/>
                          <a:sym typeface="+mn-lt"/>
                        </a:rPr>
                        <a:t>yuanbao_white</a:t>
                      </a:r>
                      <a:endParaRPr lang="zh-CN" sz="800" kern="100">
                        <a:effectLst/>
                        <a:latin typeface="+mn-lt"/>
                        <a:ea typeface="+mn-ea"/>
                        <a:cs typeface="+mn-ea"/>
                        <a:sym typeface="+mn-lt"/>
                      </a:endParaRPr>
                    </a:p>
                  </a:txBody>
                  <a:tcPr marL="48268" marR="48268" marT="0" marB="0" anchor="ctr"/>
                </a:tc>
                <a:tc>
                  <a:txBody>
                    <a:bodyPr/>
                    <a:lstStyle/>
                    <a:p>
                      <a:pPr>
                        <a:lnSpc>
                          <a:spcPct val="150000"/>
                        </a:lnSpc>
                        <a:spcBef>
                          <a:spcPts val="0"/>
                        </a:spcBef>
                        <a:spcAft>
                          <a:spcPts val="0"/>
                        </a:spcAft>
                      </a:pPr>
                      <a:r>
                        <a:rPr lang="en-US" sz="800" kern="100">
                          <a:effectLst/>
                          <a:latin typeface="+mn-lt"/>
                          <a:ea typeface="+mn-ea"/>
                          <a:cs typeface="+mn-ea"/>
                          <a:sym typeface="+mn-lt"/>
                        </a:rPr>
                        <a:t>140403_Ypt583-650_ATCACG_L005</a:t>
                      </a:r>
                      <a:endParaRPr lang="zh-CN" sz="800" kern="100">
                        <a:effectLst/>
                        <a:latin typeface="+mn-lt"/>
                        <a:ea typeface="+mn-ea"/>
                        <a:cs typeface="+mn-ea"/>
                        <a:sym typeface="+mn-lt"/>
                      </a:endParaRPr>
                    </a:p>
                  </a:txBody>
                  <a:tcPr marL="48268" marR="48268" marT="0" marB="0" anchor="ctr"/>
                </a:tc>
                <a:extLst>
                  <a:ext uri="{0D108BD9-81ED-4DB2-BD59-A6C34878D82A}">
                    <a16:rowId xmlns:a16="http://schemas.microsoft.com/office/drawing/2014/main" val="1895992583"/>
                  </a:ext>
                </a:extLst>
              </a:tr>
              <a:tr h="152972">
                <a:tc>
                  <a:txBody>
                    <a:bodyPr/>
                    <a:lstStyle/>
                    <a:p>
                      <a:pPr>
                        <a:lnSpc>
                          <a:spcPct val="150000"/>
                        </a:lnSpc>
                        <a:spcBef>
                          <a:spcPts val="0"/>
                        </a:spcBef>
                        <a:spcAft>
                          <a:spcPts val="0"/>
                        </a:spcAft>
                      </a:pPr>
                      <a:r>
                        <a:rPr lang="en-US" sz="800" kern="100">
                          <a:effectLst/>
                          <a:latin typeface="+mn-lt"/>
                          <a:ea typeface="+mn-ea"/>
                          <a:cs typeface="+mn-ea"/>
                          <a:sym typeface="+mn-lt"/>
                        </a:rPr>
                        <a:t>yuanbao_white</a:t>
                      </a:r>
                      <a:endParaRPr lang="zh-CN" sz="800" kern="100">
                        <a:effectLst/>
                        <a:latin typeface="+mn-lt"/>
                        <a:ea typeface="+mn-ea"/>
                        <a:cs typeface="+mn-ea"/>
                        <a:sym typeface="+mn-lt"/>
                      </a:endParaRPr>
                    </a:p>
                  </a:txBody>
                  <a:tcPr marL="48268" marR="48268" marT="0" marB="0" anchor="ctr"/>
                </a:tc>
                <a:tc>
                  <a:txBody>
                    <a:bodyPr/>
                    <a:lstStyle/>
                    <a:p>
                      <a:pPr>
                        <a:lnSpc>
                          <a:spcPct val="150000"/>
                        </a:lnSpc>
                        <a:spcBef>
                          <a:spcPts val="0"/>
                        </a:spcBef>
                        <a:spcAft>
                          <a:spcPts val="0"/>
                        </a:spcAft>
                      </a:pPr>
                      <a:r>
                        <a:rPr lang="en-US" sz="800" kern="100">
                          <a:effectLst/>
                          <a:latin typeface="+mn-lt"/>
                          <a:ea typeface="+mn-ea"/>
                          <a:cs typeface="+mn-ea"/>
                          <a:sym typeface="+mn-lt"/>
                        </a:rPr>
                        <a:t>140403_Ypt584-650_CGATGT_L005</a:t>
                      </a:r>
                      <a:endParaRPr lang="zh-CN" sz="800" kern="100">
                        <a:effectLst/>
                        <a:latin typeface="+mn-lt"/>
                        <a:ea typeface="+mn-ea"/>
                        <a:cs typeface="+mn-ea"/>
                        <a:sym typeface="+mn-lt"/>
                      </a:endParaRPr>
                    </a:p>
                  </a:txBody>
                  <a:tcPr marL="48268" marR="48268" marT="0" marB="0" anchor="ctr"/>
                </a:tc>
                <a:extLst>
                  <a:ext uri="{0D108BD9-81ED-4DB2-BD59-A6C34878D82A}">
                    <a16:rowId xmlns:a16="http://schemas.microsoft.com/office/drawing/2014/main" val="50142424"/>
                  </a:ext>
                </a:extLst>
              </a:tr>
              <a:tr h="152972">
                <a:tc>
                  <a:txBody>
                    <a:bodyPr/>
                    <a:lstStyle/>
                    <a:p>
                      <a:pPr>
                        <a:lnSpc>
                          <a:spcPct val="150000"/>
                        </a:lnSpc>
                        <a:spcBef>
                          <a:spcPts val="0"/>
                        </a:spcBef>
                        <a:spcAft>
                          <a:spcPts val="0"/>
                        </a:spcAft>
                      </a:pPr>
                      <a:r>
                        <a:rPr lang="en-US" sz="800" kern="100">
                          <a:effectLst/>
                          <a:latin typeface="+mn-lt"/>
                          <a:ea typeface="+mn-ea"/>
                          <a:cs typeface="+mn-ea"/>
                          <a:sym typeface="+mn-lt"/>
                        </a:rPr>
                        <a:t>yuanbao_white</a:t>
                      </a:r>
                      <a:endParaRPr lang="zh-CN" sz="800" kern="100">
                        <a:effectLst/>
                        <a:latin typeface="+mn-lt"/>
                        <a:ea typeface="+mn-ea"/>
                        <a:cs typeface="+mn-ea"/>
                        <a:sym typeface="+mn-lt"/>
                      </a:endParaRPr>
                    </a:p>
                  </a:txBody>
                  <a:tcPr marL="48268" marR="48268" marT="0" marB="0" anchor="ctr"/>
                </a:tc>
                <a:tc>
                  <a:txBody>
                    <a:bodyPr/>
                    <a:lstStyle/>
                    <a:p>
                      <a:pPr>
                        <a:lnSpc>
                          <a:spcPct val="150000"/>
                        </a:lnSpc>
                        <a:spcBef>
                          <a:spcPts val="0"/>
                        </a:spcBef>
                        <a:spcAft>
                          <a:spcPts val="0"/>
                        </a:spcAft>
                      </a:pPr>
                      <a:r>
                        <a:rPr lang="en-US" sz="800" kern="100">
                          <a:effectLst/>
                          <a:latin typeface="+mn-lt"/>
                          <a:ea typeface="+mn-ea"/>
                          <a:cs typeface="+mn-ea"/>
                          <a:sym typeface="+mn-lt"/>
                        </a:rPr>
                        <a:t>140403_Ypt591-700_CGATGT_L003</a:t>
                      </a:r>
                      <a:endParaRPr lang="zh-CN" sz="800" kern="100">
                        <a:effectLst/>
                        <a:latin typeface="+mn-lt"/>
                        <a:ea typeface="+mn-ea"/>
                        <a:cs typeface="+mn-ea"/>
                        <a:sym typeface="+mn-lt"/>
                      </a:endParaRPr>
                    </a:p>
                  </a:txBody>
                  <a:tcPr marL="48268" marR="48268" marT="0" marB="0" anchor="ctr"/>
                </a:tc>
                <a:extLst>
                  <a:ext uri="{0D108BD9-81ED-4DB2-BD59-A6C34878D82A}">
                    <a16:rowId xmlns:a16="http://schemas.microsoft.com/office/drawing/2014/main" val="3945835206"/>
                  </a:ext>
                </a:extLst>
              </a:tr>
              <a:tr h="152972">
                <a:tc>
                  <a:txBody>
                    <a:bodyPr/>
                    <a:lstStyle/>
                    <a:p>
                      <a:pPr>
                        <a:lnSpc>
                          <a:spcPct val="150000"/>
                        </a:lnSpc>
                        <a:spcBef>
                          <a:spcPts val="0"/>
                        </a:spcBef>
                        <a:spcAft>
                          <a:spcPts val="0"/>
                        </a:spcAft>
                      </a:pPr>
                      <a:r>
                        <a:rPr lang="en-US" sz="800" kern="100">
                          <a:effectLst/>
                          <a:latin typeface="+mn-lt"/>
                          <a:ea typeface="+mn-ea"/>
                          <a:cs typeface="+mn-ea"/>
                          <a:sym typeface="+mn-lt"/>
                        </a:rPr>
                        <a:t>yuanbao_white</a:t>
                      </a:r>
                      <a:endParaRPr lang="zh-CN" sz="800" kern="100">
                        <a:effectLst/>
                        <a:latin typeface="+mn-lt"/>
                        <a:ea typeface="+mn-ea"/>
                        <a:cs typeface="+mn-ea"/>
                        <a:sym typeface="+mn-lt"/>
                      </a:endParaRPr>
                    </a:p>
                  </a:txBody>
                  <a:tcPr marL="48268" marR="48268" marT="0" marB="0" anchor="ctr"/>
                </a:tc>
                <a:tc>
                  <a:txBody>
                    <a:bodyPr/>
                    <a:lstStyle/>
                    <a:p>
                      <a:pPr>
                        <a:lnSpc>
                          <a:spcPct val="150000"/>
                        </a:lnSpc>
                        <a:spcBef>
                          <a:spcPts val="0"/>
                        </a:spcBef>
                        <a:spcAft>
                          <a:spcPts val="0"/>
                        </a:spcAft>
                      </a:pPr>
                      <a:r>
                        <a:rPr lang="en-US" sz="800" kern="100">
                          <a:effectLst/>
                          <a:latin typeface="+mn-lt"/>
                          <a:ea typeface="+mn-ea"/>
                          <a:cs typeface="+mn-ea"/>
                          <a:sym typeface="+mn-lt"/>
                        </a:rPr>
                        <a:t>140403_Ypt593-700_TGACCA_L003</a:t>
                      </a:r>
                      <a:endParaRPr lang="zh-CN" sz="800" kern="100">
                        <a:effectLst/>
                        <a:latin typeface="+mn-lt"/>
                        <a:ea typeface="+mn-ea"/>
                        <a:cs typeface="+mn-ea"/>
                        <a:sym typeface="+mn-lt"/>
                      </a:endParaRPr>
                    </a:p>
                  </a:txBody>
                  <a:tcPr marL="48268" marR="48268" marT="0" marB="0" anchor="ctr"/>
                </a:tc>
                <a:extLst>
                  <a:ext uri="{0D108BD9-81ED-4DB2-BD59-A6C34878D82A}">
                    <a16:rowId xmlns:a16="http://schemas.microsoft.com/office/drawing/2014/main" val="2102202670"/>
                  </a:ext>
                </a:extLst>
              </a:tr>
              <a:tr h="152972">
                <a:tc>
                  <a:txBody>
                    <a:bodyPr/>
                    <a:lstStyle/>
                    <a:p>
                      <a:pPr>
                        <a:lnSpc>
                          <a:spcPct val="150000"/>
                        </a:lnSpc>
                        <a:spcBef>
                          <a:spcPts val="0"/>
                        </a:spcBef>
                        <a:spcAft>
                          <a:spcPts val="0"/>
                        </a:spcAft>
                      </a:pPr>
                      <a:r>
                        <a:rPr lang="en-US" sz="800" kern="100">
                          <a:effectLst/>
                          <a:latin typeface="+mn-lt"/>
                          <a:ea typeface="+mn-ea"/>
                          <a:cs typeface="+mn-ea"/>
                          <a:sym typeface="+mn-lt"/>
                        </a:rPr>
                        <a:t>yuanbao_white</a:t>
                      </a:r>
                      <a:endParaRPr lang="zh-CN" sz="800" kern="100">
                        <a:effectLst/>
                        <a:latin typeface="+mn-lt"/>
                        <a:ea typeface="+mn-ea"/>
                        <a:cs typeface="+mn-ea"/>
                        <a:sym typeface="+mn-lt"/>
                      </a:endParaRPr>
                    </a:p>
                  </a:txBody>
                  <a:tcPr marL="48268" marR="48268" marT="0" marB="0" anchor="ctr"/>
                </a:tc>
                <a:tc>
                  <a:txBody>
                    <a:bodyPr/>
                    <a:lstStyle/>
                    <a:p>
                      <a:pPr>
                        <a:lnSpc>
                          <a:spcPct val="150000"/>
                        </a:lnSpc>
                        <a:spcBef>
                          <a:spcPts val="0"/>
                        </a:spcBef>
                        <a:spcAft>
                          <a:spcPts val="0"/>
                        </a:spcAft>
                      </a:pPr>
                      <a:r>
                        <a:rPr lang="en-US" sz="800" kern="100">
                          <a:effectLst/>
                          <a:latin typeface="+mn-lt"/>
                          <a:ea typeface="+mn-ea"/>
                          <a:cs typeface="+mn-ea"/>
                          <a:sym typeface="+mn-lt"/>
                        </a:rPr>
                        <a:t>140403_Ypt594-700_ACAGTG_L003</a:t>
                      </a:r>
                      <a:endParaRPr lang="zh-CN" sz="800" kern="100">
                        <a:effectLst/>
                        <a:latin typeface="+mn-lt"/>
                        <a:ea typeface="+mn-ea"/>
                        <a:cs typeface="+mn-ea"/>
                        <a:sym typeface="+mn-lt"/>
                      </a:endParaRPr>
                    </a:p>
                  </a:txBody>
                  <a:tcPr marL="48268" marR="48268" marT="0" marB="0" anchor="ctr"/>
                </a:tc>
                <a:extLst>
                  <a:ext uri="{0D108BD9-81ED-4DB2-BD59-A6C34878D82A}">
                    <a16:rowId xmlns:a16="http://schemas.microsoft.com/office/drawing/2014/main" val="1839837629"/>
                  </a:ext>
                </a:extLst>
              </a:tr>
              <a:tr h="152972">
                <a:tc>
                  <a:txBody>
                    <a:bodyPr/>
                    <a:lstStyle/>
                    <a:p>
                      <a:pPr>
                        <a:lnSpc>
                          <a:spcPct val="150000"/>
                        </a:lnSpc>
                        <a:spcBef>
                          <a:spcPts val="0"/>
                        </a:spcBef>
                        <a:spcAft>
                          <a:spcPts val="0"/>
                        </a:spcAft>
                      </a:pPr>
                      <a:r>
                        <a:rPr lang="en-US" sz="800" kern="100">
                          <a:effectLst/>
                          <a:latin typeface="+mn-lt"/>
                          <a:ea typeface="+mn-ea"/>
                          <a:cs typeface="+mn-ea"/>
                          <a:sym typeface="+mn-lt"/>
                        </a:rPr>
                        <a:t>yuanbao_white</a:t>
                      </a:r>
                      <a:endParaRPr lang="zh-CN" sz="800" kern="100">
                        <a:effectLst/>
                        <a:latin typeface="+mn-lt"/>
                        <a:ea typeface="+mn-ea"/>
                        <a:cs typeface="+mn-ea"/>
                        <a:sym typeface="+mn-lt"/>
                      </a:endParaRPr>
                    </a:p>
                  </a:txBody>
                  <a:tcPr marL="48268" marR="48268" marT="0" marB="0" anchor="ctr"/>
                </a:tc>
                <a:tc>
                  <a:txBody>
                    <a:bodyPr/>
                    <a:lstStyle/>
                    <a:p>
                      <a:pPr>
                        <a:lnSpc>
                          <a:spcPct val="150000"/>
                        </a:lnSpc>
                        <a:spcBef>
                          <a:spcPts val="0"/>
                        </a:spcBef>
                        <a:spcAft>
                          <a:spcPts val="0"/>
                        </a:spcAft>
                      </a:pPr>
                      <a:r>
                        <a:rPr lang="en-US" sz="800" kern="100">
                          <a:effectLst/>
                          <a:latin typeface="+mn-lt"/>
                          <a:ea typeface="+mn-ea"/>
                          <a:cs typeface="+mn-ea"/>
                          <a:sym typeface="+mn-lt"/>
                        </a:rPr>
                        <a:t>140430_YPt601-700_CTTGTA_L001</a:t>
                      </a:r>
                      <a:endParaRPr lang="zh-CN" sz="800" kern="100">
                        <a:effectLst/>
                        <a:latin typeface="+mn-lt"/>
                        <a:ea typeface="+mn-ea"/>
                        <a:cs typeface="+mn-ea"/>
                        <a:sym typeface="+mn-lt"/>
                      </a:endParaRPr>
                    </a:p>
                  </a:txBody>
                  <a:tcPr marL="48268" marR="48268" marT="0" marB="0" anchor="ctr"/>
                </a:tc>
                <a:extLst>
                  <a:ext uri="{0D108BD9-81ED-4DB2-BD59-A6C34878D82A}">
                    <a16:rowId xmlns:a16="http://schemas.microsoft.com/office/drawing/2014/main" val="3145025318"/>
                  </a:ext>
                </a:extLst>
              </a:tr>
              <a:tr h="152972">
                <a:tc>
                  <a:txBody>
                    <a:bodyPr/>
                    <a:lstStyle/>
                    <a:p>
                      <a:pPr>
                        <a:lnSpc>
                          <a:spcPct val="150000"/>
                        </a:lnSpc>
                        <a:spcBef>
                          <a:spcPts val="0"/>
                        </a:spcBef>
                        <a:spcAft>
                          <a:spcPts val="0"/>
                        </a:spcAft>
                      </a:pPr>
                      <a:r>
                        <a:rPr lang="en-US" sz="800" kern="100">
                          <a:effectLst/>
                          <a:latin typeface="+mn-lt"/>
                          <a:ea typeface="+mn-ea"/>
                          <a:cs typeface="+mn-ea"/>
                          <a:sym typeface="+mn-lt"/>
                        </a:rPr>
                        <a:t>yuanbao_other</a:t>
                      </a:r>
                      <a:endParaRPr lang="zh-CN" sz="800" kern="100">
                        <a:effectLst/>
                        <a:latin typeface="+mn-lt"/>
                        <a:ea typeface="+mn-ea"/>
                        <a:cs typeface="+mn-ea"/>
                        <a:sym typeface="+mn-lt"/>
                      </a:endParaRPr>
                    </a:p>
                  </a:txBody>
                  <a:tcPr marL="48268" marR="48268" marT="0" marB="0" anchor="ctr"/>
                </a:tc>
                <a:tc>
                  <a:txBody>
                    <a:bodyPr/>
                    <a:lstStyle/>
                    <a:p>
                      <a:pPr>
                        <a:lnSpc>
                          <a:spcPct val="150000"/>
                        </a:lnSpc>
                        <a:spcBef>
                          <a:spcPts val="0"/>
                        </a:spcBef>
                        <a:spcAft>
                          <a:spcPts val="0"/>
                        </a:spcAft>
                      </a:pPr>
                      <a:r>
                        <a:rPr lang="en-US" sz="800" kern="100">
                          <a:effectLst/>
                          <a:latin typeface="+mn-lt"/>
                          <a:ea typeface="+mn-ea"/>
                          <a:cs typeface="+mn-ea"/>
                          <a:sym typeface="+mn-lt"/>
                        </a:rPr>
                        <a:t>140403_Ypt585-650_TTAGGC_L005</a:t>
                      </a:r>
                      <a:endParaRPr lang="zh-CN" sz="800" kern="100">
                        <a:effectLst/>
                        <a:latin typeface="+mn-lt"/>
                        <a:ea typeface="+mn-ea"/>
                        <a:cs typeface="+mn-ea"/>
                        <a:sym typeface="+mn-lt"/>
                      </a:endParaRPr>
                    </a:p>
                  </a:txBody>
                  <a:tcPr marL="48268" marR="48268" marT="0" marB="0" anchor="ctr"/>
                </a:tc>
                <a:extLst>
                  <a:ext uri="{0D108BD9-81ED-4DB2-BD59-A6C34878D82A}">
                    <a16:rowId xmlns:a16="http://schemas.microsoft.com/office/drawing/2014/main" val="548839646"/>
                  </a:ext>
                </a:extLst>
              </a:tr>
              <a:tr h="152972">
                <a:tc>
                  <a:txBody>
                    <a:bodyPr/>
                    <a:lstStyle/>
                    <a:p>
                      <a:pPr>
                        <a:lnSpc>
                          <a:spcPct val="150000"/>
                        </a:lnSpc>
                        <a:spcBef>
                          <a:spcPts val="0"/>
                        </a:spcBef>
                        <a:spcAft>
                          <a:spcPts val="0"/>
                        </a:spcAft>
                      </a:pPr>
                      <a:r>
                        <a:rPr lang="en-US" sz="800" kern="100">
                          <a:effectLst/>
                          <a:latin typeface="+mn-lt"/>
                          <a:ea typeface="+mn-ea"/>
                          <a:cs typeface="+mn-ea"/>
                          <a:sym typeface="+mn-lt"/>
                        </a:rPr>
                        <a:t>yuanbao_other</a:t>
                      </a:r>
                      <a:endParaRPr lang="zh-CN" sz="800" kern="100">
                        <a:effectLst/>
                        <a:latin typeface="+mn-lt"/>
                        <a:ea typeface="+mn-ea"/>
                        <a:cs typeface="+mn-ea"/>
                        <a:sym typeface="+mn-lt"/>
                      </a:endParaRPr>
                    </a:p>
                  </a:txBody>
                  <a:tcPr marL="48268" marR="48268" marT="0" marB="0" anchor="ctr"/>
                </a:tc>
                <a:tc>
                  <a:txBody>
                    <a:bodyPr/>
                    <a:lstStyle/>
                    <a:p>
                      <a:pPr>
                        <a:lnSpc>
                          <a:spcPct val="150000"/>
                        </a:lnSpc>
                        <a:spcBef>
                          <a:spcPts val="0"/>
                        </a:spcBef>
                        <a:spcAft>
                          <a:spcPts val="0"/>
                        </a:spcAft>
                      </a:pPr>
                      <a:r>
                        <a:rPr lang="en-US" sz="800" kern="100">
                          <a:effectLst/>
                          <a:latin typeface="+mn-lt"/>
                          <a:ea typeface="+mn-ea"/>
                          <a:cs typeface="+mn-ea"/>
                          <a:sym typeface="+mn-lt"/>
                        </a:rPr>
                        <a:t>140403_Ypt586-650_TGACCA_L005</a:t>
                      </a:r>
                      <a:endParaRPr lang="zh-CN" sz="800" kern="100">
                        <a:effectLst/>
                        <a:latin typeface="+mn-lt"/>
                        <a:ea typeface="+mn-ea"/>
                        <a:cs typeface="+mn-ea"/>
                        <a:sym typeface="+mn-lt"/>
                      </a:endParaRPr>
                    </a:p>
                  </a:txBody>
                  <a:tcPr marL="48268" marR="48268" marT="0" marB="0" anchor="ctr"/>
                </a:tc>
                <a:extLst>
                  <a:ext uri="{0D108BD9-81ED-4DB2-BD59-A6C34878D82A}">
                    <a16:rowId xmlns:a16="http://schemas.microsoft.com/office/drawing/2014/main" val="2118608468"/>
                  </a:ext>
                </a:extLst>
              </a:tr>
              <a:tr h="152972">
                <a:tc>
                  <a:txBody>
                    <a:bodyPr/>
                    <a:lstStyle/>
                    <a:p>
                      <a:pPr>
                        <a:lnSpc>
                          <a:spcPct val="150000"/>
                        </a:lnSpc>
                        <a:spcBef>
                          <a:spcPts val="0"/>
                        </a:spcBef>
                        <a:spcAft>
                          <a:spcPts val="0"/>
                        </a:spcAft>
                      </a:pPr>
                      <a:r>
                        <a:rPr lang="en-US" sz="800" kern="100">
                          <a:effectLst/>
                          <a:latin typeface="+mn-lt"/>
                          <a:ea typeface="+mn-ea"/>
                          <a:cs typeface="+mn-ea"/>
                          <a:sym typeface="+mn-lt"/>
                        </a:rPr>
                        <a:t>yuanbao_other</a:t>
                      </a:r>
                      <a:endParaRPr lang="zh-CN" sz="800" kern="100">
                        <a:effectLst/>
                        <a:latin typeface="+mn-lt"/>
                        <a:ea typeface="+mn-ea"/>
                        <a:cs typeface="+mn-ea"/>
                        <a:sym typeface="+mn-lt"/>
                      </a:endParaRPr>
                    </a:p>
                  </a:txBody>
                  <a:tcPr marL="48268" marR="48268" marT="0" marB="0" anchor="ctr"/>
                </a:tc>
                <a:tc>
                  <a:txBody>
                    <a:bodyPr/>
                    <a:lstStyle/>
                    <a:p>
                      <a:pPr>
                        <a:lnSpc>
                          <a:spcPct val="150000"/>
                        </a:lnSpc>
                        <a:spcBef>
                          <a:spcPts val="0"/>
                        </a:spcBef>
                        <a:spcAft>
                          <a:spcPts val="0"/>
                        </a:spcAft>
                      </a:pPr>
                      <a:r>
                        <a:rPr lang="en-US" sz="800" kern="100">
                          <a:effectLst/>
                          <a:latin typeface="+mn-lt"/>
                          <a:ea typeface="+mn-ea"/>
                          <a:cs typeface="+mn-ea"/>
                          <a:sym typeface="+mn-lt"/>
                        </a:rPr>
                        <a:t>140416_Ypt590-650_ATCACG_L004</a:t>
                      </a:r>
                      <a:endParaRPr lang="zh-CN" sz="800" kern="100">
                        <a:effectLst/>
                        <a:latin typeface="+mn-lt"/>
                        <a:ea typeface="+mn-ea"/>
                        <a:cs typeface="+mn-ea"/>
                        <a:sym typeface="+mn-lt"/>
                      </a:endParaRPr>
                    </a:p>
                  </a:txBody>
                  <a:tcPr marL="48268" marR="48268" marT="0" marB="0" anchor="ctr"/>
                </a:tc>
                <a:extLst>
                  <a:ext uri="{0D108BD9-81ED-4DB2-BD59-A6C34878D82A}">
                    <a16:rowId xmlns:a16="http://schemas.microsoft.com/office/drawing/2014/main" val="2681625441"/>
                  </a:ext>
                </a:extLst>
              </a:tr>
              <a:tr h="152972">
                <a:tc>
                  <a:txBody>
                    <a:bodyPr/>
                    <a:lstStyle/>
                    <a:p>
                      <a:pPr>
                        <a:lnSpc>
                          <a:spcPct val="150000"/>
                        </a:lnSpc>
                        <a:spcBef>
                          <a:spcPts val="0"/>
                        </a:spcBef>
                        <a:spcAft>
                          <a:spcPts val="0"/>
                        </a:spcAft>
                      </a:pPr>
                      <a:r>
                        <a:rPr lang="en-US" sz="800" kern="100">
                          <a:effectLst/>
                          <a:latin typeface="+mn-lt"/>
                          <a:ea typeface="+mn-ea"/>
                          <a:cs typeface="+mn-ea"/>
                          <a:sym typeface="+mn-lt"/>
                        </a:rPr>
                        <a:t>yuanbao_other</a:t>
                      </a:r>
                      <a:endParaRPr lang="zh-CN" sz="800" kern="100">
                        <a:effectLst/>
                        <a:latin typeface="+mn-lt"/>
                        <a:ea typeface="+mn-ea"/>
                        <a:cs typeface="+mn-ea"/>
                        <a:sym typeface="+mn-lt"/>
                      </a:endParaRPr>
                    </a:p>
                  </a:txBody>
                  <a:tcPr marL="48268" marR="48268" marT="0" marB="0" anchor="ctr"/>
                </a:tc>
                <a:tc>
                  <a:txBody>
                    <a:bodyPr/>
                    <a:lstStyle/>
                    <a:p>
                      <a:pPr>
                        <a:lnSpc>
                          <a:spcPct val="150000"/>
                        </a:lnSpc>
                        <a:spcBef>
                          <a:spcPts val="0"/>
                        </a:spcBef>
                        <a:spcAft>
                          <a:spcPts val="0"/>
                        </a:spcAft>
                      </a:pPr>
                      <a:r>
                        <a:rPr lang="en-US" sz="800" kern="100">
                          <a:effectLst/>
                          <a:latin typeface="+mn-lt"/>
                          <a:ea typeface="+mn-ea"/>
                          <a:cs typeface="+mn-ea"/>
                          <a:sym typeface="+mn-lt"/>
                        </a:rPr>
                        <a:t>140401_Ypt579-700_CAGATC_L004</a:t>
                      </a:r>
                      <a:endParaRPr lang="zh-CN" sz="800" kern="100">
                        <a:effectLst/>
                        <a:latin typeface="+mn-lt"/>
                        <a:ea typeface="+mn-ea"/>
                        <a:cs typeface="+mn-ea"/>
                        <a:sym typeface="+mn-lt"/>
                      </a:endParaRPr>
                    </a:p>
                  </a:txBody>
                  <a:tcPr marL="48268" marR="48268" marT="0" marB="0" anchor="ctr"/>
                </a:tc>
                <a:extLst>
                  <a:ext uri="{0D108BD9-81ED-4DB2-BD59-A6C34878D82A}">
                    <a16:rowId xmlns:a16="http://schemas.microsoft.com/office/drawing/2014/main" val="264661623"/>
                  </a:ext>
                </a:extLst>
              </a:tr>
              <a:tr h="152972">
                <a:tc>
                  <a:txBody>
                    <a:bodyPr/>
                    <a:lstStyle/>
                    <a:p>
                      <a:pPr>
                        <a:lnSpc>
                          <a:spcPct val="150000"/>
                        </a:lnSpc>
                        <a:spcBef>
                          <a:spcPts val="0"/>
                        </a:spcBef>
                        <a:spcAft>
                          <a:spcPts val="0"/>
                        </a:spcAft>
                      </a:pPr>
                      <a:r>
                        <a:rPr lang="en-US" sz="800" kern="100">
                          <a:effectLst/>
                          <a:latin typeface="+mn-lt"/>
                          <a:ea typeface="+mn-ea"/>
                          <a:cs typeface="+mn-ea"/>
                          <a:sym typeface="+mn-lt"/>
                        </a:rPr>
                        <a:t>yuanbao_other</a:t>
                      </a:r>
                      <a:endParaRPr lang="zh-CN" sz="800" kern="100">
                        <a:effectLst/>
                        <a:latin typeface="+mn-lt"/>
                        <a:ea typeface="+mn-ea"/>
                        <a:cs typeface="+mn-ea"/>
                        <a:sym typeface="+mn-lt"/>
                      </a:endParaRPr>
                    </a:p>
                  </a:txBody>
                  <a:tcPr marL="48268" marR="48268" marT="0" marB="0" anchor="ctr"/>
                </a:tc>
                <a:tc>
                  <a:txBody>
                    <a:bodyPr/>
                    <a:lstStyle/>
                    <a:p>
                      <a:pPr>
                        <a:lnSpc>
                          <a:spcPct val="150000"/>
                        </a:lnSpc>
                        <a:spcBef>
                          <a:spcPts val="0"/>
                        </a:spcBef>
                        <a:spcAft>
                          <a:spcPts val="0"/>
                        </a:spcAft>
                      </a:pPr>
                      <a:r>
                        <a:rPr lang="en-US" sz="800" kern="100">
                          <a:effectLst/>
                          <a:latin typeface="+mn-lt"/>
                          <a:ea typeface="+mn-ea"/>
                          <a:cs typeface="+mn-ea"/>
                          <a:sym typeface="+mn-lt"/>
                        </a:rPr>
                        <a:t>140403_Ypt587-650_ACAGTG_L005</a:t>
                      </a:r>
                      <a:endParaRPr lang="zh-CN" sz="800" kern="100">
                        <a:effectLst/>
                        <a:latin typeface="+mn-lt"/>
                        <a:ea typeface="+mn-ea"/>
                        <a:cs typeface="+mn-ea"/>
                        <a:sym typeface="+mn-lt"/>
                      </a:endParaRPr>
                    </a:p>
                  </a:txBody>
                  <a:tcPr marL="48268" marR="48268" marT="0" marB="0" anchor="ctr"/>
                </a:tc>
                <a:extLst>
                  <a:ext uri="{0D108BD9-81ED-4DB2-BD59-A6C34878D82A}">
                    <a16:rowId xmlns:a16="http://schemas.microsoft.com/office/drawing/2014/main" val="3410623802"/>
                  </a:ext>
                </a:extLst>
              </a:tr>
              <a:tr h="152972">
                <a:tc>
                  <a:txBody>
                    <a:bodyPr/>
                    <a:lstStyle/>
                    <a:p>
                      <a:pPr>
                        <a:lnSpc>
                          <a:spcPct val="150000"/>
                        </a:lnSpc>
                        <a:spcBef>
                          <a:spcPts val="0"/>
                        </a:spcBef>
                        <a:spcAft>
                          <a:spcPts val="0"/>
                        </a:spcAft>
                      </a:pPr>
                      <a:r>
                        <a:rPr lang="en-US" sz="800" kern="100">
                          <a:effectLst/>
                          <a:latin typeface="+mn-lt"/>
                          <a:ea typeface="+mn-ea"/>
                          <a:cs typeface="+mn-ea"/>
                          <a:sym typeface="+mn-lt"/>
                        </a:rPr>
                        <a:t>yuanbao_other</a:t>
                      </a:r>
                      <a:endParaRPr lang="zh-CN" sz="800" kern="100">
                        <a:effectLst/>
                        <a:latin typeface="+mn-lt"/>
                        <a:ea typeface="+mn-ea"/>
                        <a:cs typeface="+mn-ea"/>
                        <a:sym typeface="+mn-lt"/>
                      </a:endParaRPr>
                    </a:p>
                  </a:txBody>
                  <a:tcPr marL="48268" marR="48268" marT="0" marB="0" anchor="ctr"/>
                </a:tc>
                <a:tc>
                  <a:txBody>
                    <a:bodyPr/>
                    <a:lstStyle/>
                    <a:p>
                      <a:pPr>
                        <a:lnSpc>
                          <a:spcPct val="150000"/>
                        </a:lnSpc>
                        <a:spcBef>
                          <a:spcPts val="0"/>
                        </a:spcBef>
                        <a:spcAft>
                          <a:spcPts val="0"/>
                        </a:spcAft>
                      </a:pPr>
                      <a:r>
                        <a:rPr lang="en-US" sz="800" kern="100">
                          <a:effectLst/>
                          <a:latin typeface="+mn-lt"/>
                          <a:ea typeface="+mn-ea"/>
                          <a:cs typeface="+mn-ea"/>
                          <a:sym typeface="+mn-lt"/>
                        </a:rPr>
                        <a:t>140403_Ypt592-700_TTAGGC_L003</a:t>
                      </a:r>
                      <a:endParaRPr lang="zh-CN" sz="800" kern="100">
                        <a:effectLst/>
                        <a:latin typeface="+mn-lt"/>
                        <a:ea typeface="+mn-ea"/>
                        <a:cs typeface="+mn-ea"/>
                        <a:sym typeface="+mn-lt"/>
                      </a:endParaRPr>
                    </a:p>
                  </a:txBody>
                  <a:tcPr marL="48268" marR="48268" marT="0" marB="0" anchor="ctr"/>
                </a:tc>
                <a:extLst>
                  <a:ext uri="{0D108BD9-81ED-4DB2-BD59-A6C34878D82A}">
                    <a16:rowId xmlns:a16="http://schemas.microsoft.com/office/drawing/2014/main" val="1205646413"/>
                  </a:ext>
                </a:extLst>
              </a:tr>
              <a:tr h="152972">
                <a:tc>
                  <a:txBody>
                    <a:bodyPr/>
                    <a:lstStyle/>
                    <a:p>
                      <a:pPr>
                        <a:lnSpc>
                          <a:spcPct val="150000"/>
                        </a:lnSpc>
                        <a:spcBef>
                          <a:spcPts val="0"/>
                        </a:spcBef>
                        <a:spcAft>
                          <a:spcPts val="0"/>
                        </a:spcAft>
                      </a:pPr>
                      <a:r>
                        <a:rPr lang="en-US" sz="800" kern="100">
                          <a:effectLst/>
                          <a:latin typeface="+mn-lt"/>
                          <a:ea typeface="+mn-ea"/>
                          <a:cs typeface="+mn-ea"/>
                          <a:sym typeface="+mn-lt"/>
                        </a:rPr>
                        <a:t>yuanbao_other</a:t>
                      </a:r>
                      <a:endParaRPr lang="zh-CN" sz="800" kern="100">
                        <a:effectLst/>
                        <a:latin typeface="+mn-lt"/>
                        <a:ea typeface="+mn-ea"/>
                        <a:cs typeface="+mn-ea"/>
                        <a:sym typeface="+mn-lt"/>
                      </a:endParaRPr>
                    </a:p>
                  </a:txBody>
                  <a:tcPr marL="48268" marR="48268" marT="0" marB="0" anchor="ctr"/>
                </a:tc>
                <a:tc>
                  <a:txBody>
                    <a:bodyPr/>
                    <a:lstStyle/>
                    <a:p>
                      <a:pPr>
                        <a:lnSpc>
                          <a:spcPct val="150000"/>
                        </a:lnSpc>
                        <a:spcBef>
                          <a:spcPts val="0"/>
                        </a:spcBef>
                        <a:spcAft>
                          <a:spcPts val="0"/>
                        </a:spcAft>
                      </a:pPr>
                      <a:r>
                        <a:rPr lang="en-US" sz="800" kern="100">
                          <a:effectLst/>
                          <a:latin typeface="+mn-lt"/>
                          <a:ea typeface="+mn-ea"/>
                          <a:cs typeface="+mn-ea"/>
                          <a:sym typeface="+mn-lt"/>
                        </a:rPr>
                        <a:t>140403_Ypt599-700_TAGCTT_L004</a:t>
                      </a:r>
                      <a:endParaRPr lang="zh-CN" sz="800" kern="100">
                        <a:effectLst/>
                        <a:latin typeface="+mn-lt"/>
                        <a:ea typeface="+mn-ea"/>
                        <a:cs typeface="+mn-ea"/>
                        <a:sym typeface="+mn-lt"/>
                      </a:endParaRPr>
                    </a:p>
                  </a:txBody>
                  <a:tcPr marL="48268" marR="48268" marT="0" marB="0" anchor="ctr"/>
                </a:tc>
                <a:extLst>
                  <a:ext uri="{0D108BD9-81ED-4DB2-BD59-A6C34878D82A}">
                    <a16:rowId xmlns:a16="http://schemas.microsoft.com/office/drawing/2014/main" val="949846195"/>
                  </a:ext>
                </a:extLst>
              </a:tr>
              <a:tr h="152972">
                <a:tc>
                  <a:txBody>
                    <a:bodyPr/>
                    <a:lstStyle/>
                    <a:p>
                      <a:pPr>
                        <a:lnSpc>
                          <a:spcPct val="150000"/>
                        </a:lnSpc>
                        <a:spcBef>
                          <a:spcPts val="0"/>
                        </a:spcBef>
                        <a:spcAft>
                          <a:spcPts val="0"/>
                        </a:spcAft>
                      </a:pPr>
                      <a:r>
                        <a:rPr lang="en-US" sz="800" kern="100">
                          <a:effectLst/>
                          <a:latin typeface="+mn-lt"/>
                          <a:ea typeface="+mn-ea"/>
                          <a:cs typeface="+mn-ea"/>
                          <a:sym typeface="+mn-lt"/>
                        </a:rPr>
                        <a:t>yuanbao_other</a:t>
                      </a:r>
                      <a:endParaRPr lang="zh-CN" sz="800" kern="100">
                        <a:effectLst/>
                        <a:latin typeface="+mn-lt"/>
                        <a:ea typeface="+mn-ea"/>
                        <a:cs typeface="+mn-ea"/>
                        <a:sym typeface="+mn-lt"/>
                      </a:endParaRPr>
                    </a:p>
                  </a:txBody>
                  <a:tcPr marL="48268" marR="48268" marT="0" marB="0" anchor="ctr"/>
                </a:tc>
                <a:tc>
                  <a:txBody>
                    <a:bodyPr/>
                    <a:lstStyle/>
                    <a:p>
                      <a:pPr>
                        <a:lnSpc>
                          <a:spcPct val="150000"/>
                        </a:lnSpc>
                        <a:spcBef>
                          <a:spcPts val="0"/>
                        </a:spcBef>
                        <a:spcAft>
                          <a:spcPts val="0"/>
                        </a:spcAft>
                      </a:pPr>
                      <a:r>
                        <a:rPr lang="en-US" sz="800" kern="100" dirty="0">
                          <a:effectLst/>
                          <a:latin typeface="+mn-lt"/>
                          <a:ea typeface="+mn-ea"/>
                          <a:cs typeface="+mn-ea"/>
                          <a:sym typeface="+mn-lt"/>
                        </a:rPr>
                        <a:t>140403_YPt600-700_GGCTAC_L004</a:t>
                      </a:r>
                      <a:endParaRPr lang="zh-CN" sz="800" kern="100" dirty="0">
                        <a:effectLst/>
                        <a:latin typeface="+mn-lt"/>
                        <a:ea typeface="+mn-ea"/>
                        <a:cs typeface="+mn-ea"/>
                        <a:sym typeface="+mn-lt"/>
                      </a:endParaRPr>
                    </a:p>
                  </a:txBody>
                  <a:tcPr marL="48268" marR="48268" marT="0" marB="0" anchor="ctr"/>
                </a:tc>
                <a:extLst>
                  <a:ext uri="{0D108BD9-81ED-4DB2-BD59-A6C34878D82A}">
                    <a16:rowId xmlns:a16="http://schemas.microsoft.com/office/drawing/2014/main" val="163036093"/>
                  </a:ext>
                </a:extLst>
              </a:tr>
            </a:tbl>
          </a:graphicData>
        </a:graphic>
      </p:graphicFrame>
      <p:sp>
        <p:nvSpPr>
          <p:cNvPr id="28" name="矩形 27">
            <a:extLst>
              <a:ext uri="{FF2B5EF4-FFF2-40B4-BE49-F238E27FC236}">
                <a16:creationId xmlns:a16="http://schemas.microsoft.com/office/drawing/2014/main" id="{0A3DDC97-6C51-4C7A-B14C-58E68D59C1DB}"/>
              </a:ext>
            </a:extLst>
          </p:cNvPr>
          <p:cNvSpPr/>
          <p:nvPr/>
        </p:nvSpPr>
        <p:spPr>
          <a:xfrm>
            <a:off x="4676667" y="2967335"/>
            <a:ext cx="3787683" cy="1300292"/>
          </a:xfrm>
          <a:prstGeom prst="rect">
            <a:avLst/>
          </a:prstGeom>
        </p:spPr>
        <p:txBody>
          <a:bodyPr wrap="square">
            <a:spAutoFit/>
          </a:bodyPr>
          <a:lstStyle/>
          <a:p>
            <a:pPr>
              <a:lnSpc>
                <a:spcPct val="150000"/>
              </a:lnSpc>
            </a:pPr>
            <a:r>
              <a:rPr lang="zh-CN" altLang="en-US" sz="1350" dirty="0">
                <a:cs typeface="+mn-ea"/>
                <a:sym typeface="+mn-lt"/>
              </a:rPr>
              <a:t>数据来源文章文章：</a:t>
            </a:r>
            <a:r>
              <a:rPr lang="en-US" altLang="zh-CN" sz="1350" dirty="0">
                <a:cs typeface="+mn-ea"/>
                <a:sym typeface="+mn-lt"/>
              </a:rPr>
              <a:t>JMCB</a:t>
            </a:r>
            <a:r>
              <a:rPr lang="zh-CN" altLang="en-US" sz="1350" dirty="0">
                <a:cs typeface="+mn-ea"/>
                <a:sym typeface="+mn-lt"/>
              </a:rPr>
              <a:t>：</a:t>
            </a:r>
            <a:endParaRPr lang="en-US" altLang="zh-CN" sz="1350" dirty="0">
              <a:cs typeface="+mn-ea"/>
              <a:sym typeface="+mn-lt"/>
            </a:endParaRPr>
          </a:p>
          <a:p>
            <a:pPr>
              <a:lnSpc>
                <a:spcPct val="150000"/>
              </a:lnSpc>
            </a:pPr>
            <a:r>
              <a:rPr lang="zh-CN" altLang="en-US" sz="1350" dirty="0">
                <a:cs typeface="+mn-ea"/>
                <a:sym typeface="+mn-lt"/>
              </a:rPr>
              <a:t>Comparative population genomics reveals genetic basis underlying body size of domestic chickens</a:t>
            </a:r>
          </a:p>
        </p:txBody>
      </p:sp>
    </p:spTree>
    <p:extLst>
      <p:ext uri="{BB962C8B-B14F-4D97-AF65-F5344CB8AC3E}">
        <p14:creationId xmlns:p14="http://schemas.microsoft.com/office/powerpoint/2010/main" val="6750301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D90656-C92E-47C4-A025-FE0D561A02F8}"/>
              </a:ext>
            </a:extLst>
          </p:cNvPr>
          <p:cNvSpPr>
            <a:spLocks noGrp="1"/>
          </p:cNvSpPr>
          <p:nvPr>
            <p:ph type="title"/>
          </p:nvPr>
        </p:nvSpPr>
        <p:spPr/>
        <p:txBody>
          <a:bodyPr/>
          <a:lstStyle/>
          <a:p>
            <a:pPr>
              <a:lnSpc>
                <a:spcPct val="150000"/>
              </a:lnSpc>
            </a:pPr>
            <a:r>
              <a:rPr lang="en-US" altLang="zh-CN" dirty="0">
                <a:latin typeface="+mn-lt"/>
                <a:ea typeface="+mn-ea"/>
                <a:cs typeface="+mn-ea"/>
                <a:sym typeface="+mn-lt"/>
              </a:rPr>
              <a:t>2 </a:t>
            </a:r>
            <a:r>
              <a:rPr lang="zh-CN" altLang="en-US" dirty="0">
                <a:latin typeface="+mn-lt"/>
                <a:ea typeface="+mn-ea"/>
                <a:cs typeface="+mn-ea"/>
                <a:sym typeface="+mn-lt"/>
              </a:rPr>
              <a:t>数据的预处理</a:t>
            </a:r>
          </a:p>
        </p:txBody>
      </p:sp>
      <p:sp>
        <p:nvSpPr>
          <p:cNvPr id="4" name="灯片编号占位符 3">
            <a:extLst>
              <a:ext uri="{FF2B5EF4-FFF2-40B4-BE49-F238E27FC236}">
                <a16:creationId xmlns:a16="http://schemas.microsoft.com/office/drawing/2014/main" id="{D55DAB41-33AF-4DAE-B322-9572D15CEB43}"/>
              </a:ext>
            </a:extLst>
          </p:cNvPr>
          <p:cNvSpPr>
            <a:spLocks noGrp="1"/>
          </p:cNvSpPr>
          <p:nvPr>
            <p:ph type="sldNum" sz="quarter" idx="12"/>
          </p:nvPr>
        </p:nvSpPr>
        <p:spPr/>
        <p:txBody>
          <a:bodyPr/>
          <a:lstStyle/>
          <a:p>
            <a:pPr>
              <a:lnSpc>
                <a:spcPct val="150000"/>
              </a:lnSpc>
            </a:pPr>
            <a:fld id="{5DD3DB80-B894-403A-B48E-6FDC1A72010E}" type="slidenum">
              <a:rPr lang="zh-CN" altLang="en-US" smtClean="0">
                <a:cs typeface="+mn-ea"/>
                <a:sym typeface="+mn-lt"/>
              </a:rPr>
              <a:pPr>
                <a:lnSpc>
                  <a:spcPct val="150000"/>
                </a:lnSpc>
              </a:pPr>
              <a:t>7</a:t>
            </a:fld>
            <a:endParaRPr lang="zh-CN" altLang="en-US">
              <a:cs typeface="+mn-ea"/>
              <a:sym typeface="+mn-lt"/>
            </a:endParaRPr>
          </a:p>
        </p:txBody>
      </p:sp>
      <p:grpSp>
        <p:nvGrpSpPr>
          <p:cNvPr id="5" name="fd3f0d05-6222-4a6e-b973-3bbde5f83761"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8D3175D2-449E-4EA3-BBE0-8ED9824DF0D3}"/>
              </a:ext>
            </a:extLst>
          </p:cNvPr>
          <p:cNvGrpSpPr>
            <a:grpSpLocks noChangeAspect="1"/>
          </p:cNvGrpSpPr>
          <p:nvPr>
            <p:custDataLst>
              <p:tags r:id="rId1"/>
            </p:custDataLst>
          </p:nvPr>
        </p:nvGrpSpPr>
        <p:grpSpPr>
          <a:xfrm>
            <a:off x="490102" y="2138180"/>
            <a:ext cx="8068447" cy="2836785"/>
            <a:chOff x="653469" y="1729421"/>
            <a:chExt cx="10757930" cy="3782380"/>
          </a:xfrm>
        </p:grpSpPr>
        <p:grpSp>
          <p:nvGrpSpPr>
            <p:cNvPr id="6" name="íşḻïḑè">
              <a:extLst>
                <a:ext uri="{FF2B5EF4-FFF2-40B4-BE49-F238E27FC236}">
                  <a16:creationId xmlns:a16="http://schemas.microsoft.com/office/drawing/2014/main" id="{9A731D01-4DAE-462F-97EC-9A4F17A4D388}"/>
                </a:ext>
              </a:extLst>
            </p:cNvPr>
            <p:cNvGrpSpPr/>
            <p:nvPr/>
          </p:nvGrpSpPr>
          <p:grpSpPr>
            <a:xfrm>
              <a:off x="3470862" y="2013377"/>
              <a:ext cx="5233546" cy="3498424"/>
              <a:chOff x="3470863" y="2013377"/>
              <a:chExt cx="5233546" cy="3498424"/>
            </a:xfrm>
          </p:grpSpPr>
          <p:sp>
            <p:nvSpPr>
              <p:cNvPr id="44" name="îṧlidè">
                <a:extLst>
                  <a:ext uri="{FF2B5EF4-FFF2-40B4-BE49-F238E27FC236}">
                    <a16:creationId xmlns:a16="http://schemas.microsoft.com/office/drawing/2014/main" id="{77C9B07E-B25F-44F1-A3BA-8805114FD459}"/>
                  </a:ext>
                </a:extLst>
              </p:cNvPr>
              <p:cNvSpPr/>
              <p:nvPr/>
            </p:nvSpPr>
            <p:spPr bwMode="auto">
              <a:xfrm>
                <a:off x="3925329" y="2681420"/>
                <a:ext cx="62230" cy="53587"/>
              </a:xfrm>
              <a:custGeom>
                <a:avLst/>
                <a:gdLst/>
                <a:ahLst/>
                <a:cxnLst>
                  <a:cxn ang="0">
                    <a:pos x="1" y="1"/>
                  </a:cxn>
                  <a:cxn ang="0">
                    <a:pos x="1" y="2"/>
                  </a:cxn>
                  <a:cxn ang="0">
                    <a:pos x="0" y="3"/>
                  </a:cxn>
                  <a:cxn ang="0">
                    <a:pos x="1" y="3"/>
                  </a:cxn>
                  <a:cxn ang="0">
                    <a:pos x="3" y="3"/>
                  </a:cxn>
                  <a:cxn ang="0">
                    <a:pos x="4" y="4"/>
                  </a:cxn>
                  <a:cxn ang="0">
                    <a:pos x="5" y="5"/>
                  </a:cxn>
                  <a:cxn ang="0">
                    <a:pos x="6" y="5"/>
                  </a:cxn>
                  <a:cxn ang="0">
                    <a:pos x="5" y="4"/>
                  </a:cxn>
                  <a:cxn ang="0">
                    <a:pos x="2" y="1"/>
                  </a:cxn>
                  <a:cxn ang="0">
                    <a:pos x="1" y="1"/>
                  </a:cxn>
                </a:cxnLst>
                <a:rect l="0" t="0" r="r" b="b"/>
                <a:pathLst>
                  <a:path w="6" h="5">
                    <a:moveTo>
                      <a:pt x="1" y="1"/>
                    </a:moveTo>
                    <a:cubicBezTo>
                      <a:pt x="1" y="1"/>
                      <a:pt x="1" y="2"/>
                      <a:pt x="1" y="2"/>
                    </a:cubicBezTo>
                    <a:cubicBezTo>
                      <a:pt x="0" y="3"/>
                      <a:pt x="0" y="3"/>
                      <a:pt x="0" y="3"/>
                    </a:cubicBezTo>
                    <a:cubicBezTo>
                      <a:pt x="0" y="3"/>
                      <a:pt x="0" y="3"/>
                      <a:pt x="1" y="3"/>
                    </a:cubicBezTo>
                    <a:cubicBezTo>
                      <a:pt x="1" y="3"/>
                      <a:pt x="3" y="3"/>
                      <a:pt x="3" y="3"/>
                    </a:cubicBezTo>
                    <a:cubicBezTo>
                      <a:pt x="4" y="4"/>
                      <a:pt x="4" y="4"/>
                      <a:pt x="4" y="4"/>
                    </a:cubicBezTo>
                    <a:cubicBezTo>
                      <a:pt x="4" y="4"/>
                      <a:pt x="4" y="5"/>
                      <a:pt x="5" y="5"/>
                    </a:cubicBezTo>
                    <a:cubicBezTo>
                      <a:pt x="6" y="5"/>
                      <a:pt x="6" y="5"/>
                      <a:pt x="6" y="5"/>
                    </a:cubicBezTo>
                    <a:cubicBezTo>
                      <a:pt x="5" y="5"/>
                      <a:pt x="5" y="4"/>
                      <a:pt x="5" y="4"/>
                    </a:cubicBezTo>
                    <a:cubicBezTo>
                      <a:pt x="4" y="3"/>
                      <a:pt x="3" y="1"/>
                      <a:pt x="2" y="1"/>
                    </a:cubicBezTo>
                    <a:cubicBezTo>
                      <a:pt x="2" y="0"/>
                      <a:pt x="2" y="1"/>
                      <a:pt x="1" y="1"/>
                    </a:cubicBezTo>
                    <a:close/>
                  </a:path>
                </a:pathLst>
              </a:custGeom>
              <a:solidFill>
                <a:schemeClr val="accent2"/>
              </a:solidFill>
              <a:ln w="9525">
                <a:noFill/>
                <a:round/>
                <a:headEnd/>
                <a:tailEnd/>
              </a:ln>
            </p:spPr>
            <p:txBody>
              <a:bodyPr anchor="ctr"/>
              <a:lstStyle/>
              <a:p>
                <a:pPr algn="ctr">
                  <a:lnSpc>
                    <a:spcPct val="150000"/>
                  </a:lnSpc>
                </a:pPr>
                <a:endParaRPr sz="1350">
                  <a:cs typeface="+mn-ea"/>
                  <a:sym typeface="+mn-lt"/>
                </a:endParaRPr>
              </a:p>
            </p:txBody>
          </p:sp>
          <p:sp>
            <p:nvSpPr>
              <p:cNvPr id="18" name="is1iḑè">
                <a:extLst>
                  <a:ext uri="{FF2B5EF4-FFF2-40B4-BE49-F238E27FC236}">
                    <a16:creationId xmlns:a16="http://schemas.microsoft.com/office/drawing/2014/main" id="{94094B91-FEDC-4734-8177-65CF6FD0B6A8}"/>
                  </a:ext>
                </a:extLst>
              </p:cNvPr>
              <p:cNvSpPr/>
              <p:nvPr/>
            </p:nvSpPr>
            <p:spPr>
              <a:xfrm>
                <a:off x="4225056" y="2044736"/>
                <a:ext cx="3467065" cy="3467065"/>
              </a:xfrm>
              <a:prstGeom prst="arc">
                <a:avLst>
                  <a:gd name="adj1" fmla="val 226208"/>
                  <a:gd name="adj2" fmla="val 214580"/>
                </a:avLst>
              </a:prstGeom>
              <a:ln w="19050">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txBody>
              <a:bodyPr anchor="ctr"/>
              <a:lstStyle/>
              <a:p>
                <a:pPr algn="ctr">
                  <a:lnSpc>
                    <a:spcPct val="150000"/>
                  </a:lnSpc>
                </a:pPr>
                <a:endParaRPr sz="1350">
                  <a:cs typeface="+mn-ea"/>
                  <a:sym typeface="+mn-lt"/>
                </a:endParaRPr>
              </a:p>
            </p:txBody>
          </p:sp>
          <p:grpSp>
            <p:nvGrpSpPr>
              <p:cNvPr id="39" name="îṧļïḓè">
                <a:extLst>
                  <a:ext uri="{FF2B5EF4-FFF2-40B4-BE49-F238E27FC236}">
                    <a16:creationId xmlns:a16="http://schemas.microsoft.com/office/drawing/2014/main" id="{426371A3-2CA9-406D-89CD-E8337F7661EC}"/>
                  </a:ext>
                </a:extLst>
              </p:cNvPr>
              <p:cNvGrpSpPr/>
              <p:nvPr/>
            </p:nvGrpSpPr>
            <p:grpSpPr>
              <a:xfrm flipH="1">
                <a:off x="7068413" y="2013377"/>
                <a:ext cx="924777" cy="308243"/>
                <a:chOff x="1456650" y="1252647"/>
                <a:chExt cx="829351" cy="785698"/>
              </a:xfrm>
            </p:grpSpPr>
            <p:cxnSp>
              <p:nvCxnSpPr>
                <p:cNvPr id="40" name="直接连接符 39">
                  <a:extLst>
                    <a:ext uri="{FF2B5EF4-FFF2-40B4-BE49-F238E27FC236}">
                      <a16:creationId xmlns:a16="http://schemas.microsoft.com/office/drawing/2014/main" id="{7DB632D1-07EA-4400-9CF2-2C0FFC7CA159}"/>
                    </a:ext>
                  </a:extLst>
                </p:cNvPr>
                <p:cNvCxnSpPr/>
                <p:nvPr/>
              </p:nvCxnSpPr>
              <p:spPr>
                <a:xfrm>
                  <a:off x="1456650" y="1258457"/>
                  <a:ext cx="609600" cy="1588"/>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id="{AD7308EA-FE78-4023-82CB-4DD094D1A383}"/>
                    </a:ext>
                  </a:extLst>
                </p:cNvPr>
                <p:cNvCxnSpPr/>
                <p:nvPr/>
              </p:nvCxnSpPr>
              <p:spPr>
                <a:xfrm rot="16200000" flipH="1">
                  <a:off x="1780440" y="1532783"/>
                  <a:ext cx="785698" cy="225425"/>
                </a:xfrm>
                <a:prstGeom prst="line">
                  <a:avLst/>
                </a:prstGeom>
                <a:ln w="12700">
                  <a:solidFill>
                    <a:schemeClr val="accent1"/>
                  </a:solidFill>
                  <a:tailEnd type="oval"/>
                </a:ln>
              </p:spPr>
              <p:style>
                <a:lnRef idx="1">
                  <a:schemeClr val="accent1"/>
                </a:lnRef>
                <a:fillRef idx="0">
                  <a:schemeClr val="accent1"/>
                </a:fillRef>
                <a:effectRef idx="0">
                  <a:schemeClr val="accent1"/>
                </a:effectRef>
                <a:fontRef idx="minor">
                  <a:schemeClr val="tx1"/>
                </a:fontRef>
              </p:style>
            </p:cxnSp>
          </p:grpSp>
          <p:grpSp>
            <p:nvGrpSpPr>
              <p:cNvPr id="20" name="îşľíḋê">
                <a:extLst>
                  <a:ext uri="{FF2B5EF4-FFF2-40B4-BE49-F238E27FC236}">
                    <a16:creationId xmlns:a16="http://schemas.microsoft.com/office/drawing/2014/main" id="{A478D2FC-1A31-4287-AA1C-A7FDCE89FF5F}"/>
                  </a:ext>
                </a:extLst>
              </p:cNvPr>
              <p:cNvGrpSpPr/>
              <p:nvPr/>
            </p:nvGrpSpPr>
            <p:grpSpPr>
              <a:xfrm>
                <a:off x="3492301" y="2454774"/>
                <a:ext cx="924777" cy="308243"/>
                <a:chOff x="1456650" y="1252647"/>
                <a:chExt cx="829351" cy="785698"/>
              </a:xfrm>
            </p:grpSpPr>
            <p:cxnSp>
              <p:nvCxnSpPr>
                <p:cNvPr id="36" name="直接连接符 35">
                  <a:extLst>
                    <a:ext uri="{FF2B5EF4-FFF2-40B4-BE49-F238E27FC236}">
                      <a16:creationId xmlns:a16="http://schemas.microsoft.com/office/drawing/2014/main" id="{70577520-B163-47D7-8CE9-74867B10847E}"/>
                    </a:ext>
                  </a:extLst>
                </p:cNvPr>
                <p:cNvCxnSpPr/>
                <p:nvPr/>
              </p:nvCxnSpPr>
              <p:spPr>
                <a:xfrm>
                  <a:off x="1456650" y="1258457"/>
                  <a:ext cx="609600" cy="1588"/>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47E3E902-ADB9-4816-A163-A838F8CF6CAD}"/>
                    </a:ext>
                  </a:extLst>
                </p:cNvPr>
                <p:cNvCxnSpPr/>
                <p:nvPr/>
              </p:nvCxnSpPr>
              <p:spPr>
                <a:xfrm rot="16200000" flipH="1">
                  <a:off x="1780440" y="1532783"/>
                  <a:ext cx="785698" cy="225425"/>
                </a:xfrm>
                <a:prstGeom prst="line">
                  <a:avLst/>
                </a:prstGeom>
                <a:ln w="12700">
                  <a:solidFill>
                    <a:schemeClr val="accent2"/>
                  </a:solidFill>
                  <a:tailEnd type="oval"/>
                </a:ln>
              </p:spPr>
              <p:style>
                <a:lnRef idx="1">
                  <a:schemeClr val="accent1"/>
                </a:lnRef>
                <a:fillRef idx="0">
                  <a:schemeClr val="accent1"/>
                </a:fillRef>
                <a:effectRef idx="0">
                  <a:schemeClr val="accent1"/>
                </a:effectRef>
                <a:fontRef idx="minor">
                  <a:schemeClr val="tx1"/>
                </a:fontRef>
              </p:style>
            </p:cxnSp>
          </p:grpSp>
          <p:grpSp>
            <p:nvGrpSpPr>
              <p:cNvPr id="21" name="íşḻïḍé">
                <a:extLst>
                  <a:ext uri="{FF2B5EF4-FFF2-40B4-BE49-F238E27FC236}">
                    <a16:creationId xmlns:a16="http://schemas.microsoft.com/office/drawing/2014/main" id="{50DF44C7-1E0A-4617-BF07-C0EF6BCA6489}"/>
                  </a:ext>
                </a:extLst>
              </p:cNvPr>
              <p:cNvGrpSpPr/>
              <p:nvPr/>
            </p:nvGrpSpPr>
            <p:grpSpPr>
              <a:xfrm flipH="1" flipV="1">
                <a:off x="7779632" y="4029427"/>
                <a:ext cx="924777" cy="308243"/>
                <a:chOff x="1456650" y="1252647"/>
                <a:chExt cx="829351" cy="785698"/>
              </a:xfrm>
            </p:grpSpPr>
            <p:cxnSp>
              <p:nvCxnSpPr>
                <p:cNvPr id="34" name="直接连接符 33">
                  <a:extLst>
                    <a:ext uri="{FF2B5EF4-FFF2-40B4-BE49-F238E27FC236}">
                      <a16:creationId xmlns:a16="http://schemas.microsoft.com/office/drawing/2014/main" id="{DB712CBF-19CD-4360-AF99-B4E7F75F9980}"/>
                    </a:ext>
                  </a:extLst>
                </p:cNvPr>
                <p:cNvCxnSpPr/>
                <p:nvPr/>
              </p:nvCxnSpPr>
              <p:spPr>
                <a:xfrm>
                  <a:off x="1456650" y="1258457"/>
                  <a:ext cx="609600" cy="1588"/>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BEA89F1B-F006-4313-8D39-30D2F2E89DE6}"/>
                    </a:ext>
                  </a:extLst>
                </p:cNvPr>
                <p:cNvCxnSpPr/>
                <p:nvPr/>
              </p:nvCxnSpPr>
              <p:spPr>
                <a:xfrm rot="16200000" flipH="1">
                  <a:off x="1780440" y="1532783"/>
                  <a:ext cx="785698" cy="225425"/>
                </a:xfrm>
                <a:prstGeom prst="line">
                  <a:avLst/>
                </a:prstGeom>
                <a:ln w="12700">
                  <a:solidFill>
                    <a:schemeClr val="accent3"/>
                  </a:solidFill>
                  <a:tailEnd type="oval"/>
                </a:ln>
              </p:spPr>
              <p:style>
                <a:lnRef idx="1">
                  <a:schemeClr val="accent1"/>
                </a:lnRef>
                <a:fillRef idx="0">
                  <a:schemeClr val="accent1"/>
                </a:fillRef>
                <a:effectRef idx="0">
                  <a:schemeClr val="accent1"/>
                </a:effectRef>
                <a:fontRef idx="minor">
                  <a:schemeClr val="tx1"/>
                </a:fontRef>
              </p:style>
            </p:cxnSp>
          </p:grpSp>
          <p:grpSp>
            <p:nvGrpSpPr>
              <p:cNvPr id="22" name="iṡľîdè">
                <a:extLst>
                  <a:ext uri="{FF2B5EF4-FFF2-40B4-BE49-F238E27FC236}">
                    <a16:creationId xmlns:a16="http://schemas.microsoft.com/office/drawing/2014/main" id="{646E3438-3248-4C70-BABE-2A08EDC1FB3B}"/>
                  </a:ext>
                </a:extLst>
              </p:cNvPr>
              <p:cNvGrpSpPr/>
              <p:nvPr/>
            </p:nvGrpSpPr>
            <p:grpSpPr>
              <a:xfrm flipV="1">
                <a:off x="3470863" y="4782021"/>
                <a:ext cx="924777" cy="308243"/>
                <a:chOff x="1456650" y="1252647"/>
                <a:chExt cx="829351" cy="785698"/>
              </a:xfrm>
            </p:grpSpPr>
            <p:cxnSp>
              <p:nvCxnSpPr>
                <p:cNvPr id="32" name="直接连接符 31">
                  <a:extLst>
                    <a:ext uri="{FF2B5EF4-FFF2-40B4-BE49-F238E27FC236}">
                      <a16:creationId xmlns:a16="http://schemas.microsoft.com/office/drawing/2014/main" id="{C791E751-A4DA-40CE-9A08-11232704CA5B}"/>
                    </a:ext>
                  </a:extLst>
                </p:cNvPr>
                <p:cNvCxnSpPr/>
                <p:nvPr/>
              </p:nvCxnSpPr>
              <p:spPr>
                <a:xfrm>
                  <a:off x="1456650" y="1258457"/>
                  <a:ext cx="609600" cy="1588"/>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721976F0-EA04-423C-8332-05206E118BC1}"/>
                    </a:ext>
                  </a:extLst>
                </p:cNvPr>
                <p:cNvCxnSpPr/>
                <p:nvPr/>
              </p:nvCxnSpPr>
              <p:spPr>
                <a:xfrm rot="16200000" flipH="1">
                  <a:off x="1780440" y="1532783"/>
                  <a:ext cx="785698" cy="225425"/>
                </a:xfrm>
                <a:prstGeom prst="line">
                  <a:avLst/>
                </a:prstGeom>
                <a:ln w="12700">
                  <a:solidFill>
                    <a:schemeClr val="accent4"/>
                  </a:solidFill>
                  <a:tailEnd type="oval"/>
                </a:ln>
              </p:spPr>
              <p:style>
                <a:lnRef idx="1">
                  <a:schemeClr val="accent1"/>
                </a:lnRef>
                <a:fillRef idx="0">
                  <a:schemeClr val="accent1"/>
                </a:fillRef>
                <a:effectRef idx="0">
                  <a:schemeClr val="accent1"/>
                </a:effectRef>
                <a:fontRef idx="minor">
                  <a:schemeClr val="tx1"/>
                </a:fontRef>
              </p:style>
            </p:cxnSp>
          </p:grpSp>
          <p:sp>
            <p:nvSpPr>
              <p:cNvPr id="23" name="íṣḻíḑê">
                <a:extLst>
                  <a:ext uri="{FF2B5EF4-FFF2-40B4-BE49-F238E27FC236}">
                    <a16:creationId xmlns:a16="http://schemas.microsoft.com/office/drawing/2014/main" id="{48FEF8F0-E533-4B47-8D53-DFCF4876D7B5}"/>
                  </a:ext>
                </a:extLst>
              </p:cNvPr>
              <p:cNvSpPr/>
              <p:nvPr/>
            </p:nvSpPr>
            <p:spPr bwMode="auto">
              <a:xfrm>
                <a:off x="4300318" y="2114946"/>
                <a:ext cx="3316541" cy="3326646"/>
              </a:xfrm>
              <a:prstGeom prst="ellipse">
                <a:avLst/>
              </a:prstGeom>
              <a:solidFill>
                <a:schemeClr val="tx2">
                  <a:lumMod val="20000"/>
                  <a:lumOff val="80000"/>
                </a:schemeClr>
              </a:solidFill>
              <a:ln w="9525">
                <a:noFill/>
                <a:round/>
                <a:headEnd/>
                <a:tailEnd/>
              </a:ln>
            </p:spPr>
            <p:txBody>
              <a:bodyPr anchor="ctr"/>
              <a:lstStyle/>
              <a:p>
                <a:pPr algn="ctr">
                  <a:lnSpc>
                    <a:spcPct val="150000"/>
                  </a:lnSpc>
                </a:pPr>
                <a:endParaRPr sz="1350">
                  <a:cs typeface="+mn-ea"/>
                  <a:sym typeface="+mn-lt"/>
                </a:endParaRPr>
              </a:p>
            </p:txBody>
          </p:sp>
          <p:sp>
            <p:nvSpPr>
              <p:cNvPr id="24" name="ïṥ1îḋe">
                <a:extLst>
                  <a:ext uri="{FF2B5EF4-FFF2-40B4-BE49-F238E27FC236}">
                    <a16:creationId xmlns:a16="http://schemas.microsoft.com/office/drawing/2014/main" id="{E41F4743-A279-4086-8CE1-8D5A415417DF}"/>
                  </a:ext>
                </a:extLst>
              </p:cNvPr>
              <p:cNvSpPr/>
              <p:nvPr/>
            </p:nvSpPr>
            <p:spPr bwMode="auto">
              <a:xfrm>
                <a:off x="4300318" y="3220459"/>
                <a:ext cx="3316541" cy="1434945"/>
              </a:xfrm>
              <a:custGeom>
                <a:avLst/>
                <a:gdLst/>
                <a:ahLst/>
                <a:cxnLst>
                  <a:cxn ang="0">
                    <a:pos x="264" y="0"/>
                  </a:cxn>
                  <a:cxn ang="0">
                    <a:pos x="264" y="2"/>
                  </a:cxn>
                  <a:cxn ang="0">
                    <a:pos x="135" y="45"/>
                  </a:cxn>
                  <a:cxn ang="0">
                    <a:pos x="7" y="2"/>
                  </a:cxn>
                  <a:cxn ang="0">
                    <a:pos x="7" y="1"/>
                  </a:cxn>
                  <a:cxn ang="0">
                    <a:pos x="0" y="46"/>
                  </a:cxn>
                  <a:cxn ang="0">
                    <a:pos x="4" y="81"/>
                  </a:cxn>
                  <a:cxn ang="0">
                    <a:pos x="135" y="117"/>
                  </a:cxn>
                  <a:cxn ang="0">
                    <a:pos x="267" y="81"/>
                  </a:cxn>
                  <a:cxn ang="0">
                    <a:pos x="271" y="46"/>
                  </a:cxn>
                  <a:cxn ang="0">
                    <a:pos x="264" y="0"/>
                  </a:cxn>
                </a:cxnLst>
                <a:rect l="0" t="0" r="r" b="b"/>
                <a:pathLst>
                  <a:path w="271" h="117">
                    <a:moveTo>
                      <a:pt x="264" y="0"/>
                    </a:moveTo>
                    <a:cubicBezTo>
                      <a:pt x="264" y="1"/>
                      <a:pt x="264" y="1"/>
                      <a:pt x="264" y="2"/>
                    </a:cubicBezTo>
                    <a:cubicBezTo>
                      <a:pt x="264" y="26"/>
                      <a:pt x="206" y="45"/>
                      <a:pt x="135" y="45"/>
                    </a:cubicBezTo>
                    <a:cubicBezTo>
                      <a:pt x="65" y="45"/>
                      <a:pt x="7" y="26"/>
                      <a:pt x="7" y="2"/>
                    </a:cubicBezTo>
                    <a:cubicBezTo>
                      <a:pt x="7" y="1"/>
                      <a:pt x="7" y="1"/>
                      <a:pt x="7" y="1"/>
                    </a:cubicBezTo>
                    <a:cubicBezTo>
                      <a:pt x="2" y="15"/>
                      <a:pt x="0" y="30"/>
                      <a:pt x="0" y="46"/>
                    </a:cubicBezTo>
                    <a:cubicBezTo>
                      <a:pt x="0" y="58"/>
                      <a:pt x="1" y="70"/>
                      <a:pt x="4" y="81"/>
                    </a:cubicBezTo>
                    <a:cubicBezTo>
                      <a:pt x="21" y="102"/>
                      <a:pt x="73" y="117"/>
                      <a:pt x="135" y="117"/>
                    </a:cubicBezTo>
                    <a:cubicBezTo>
                      <a:pt x="197" y="117"/>
                      <a:pt x="250" y="102"/>
                      <a:pt x="267" y="81"/>
                    </a:cubicBezTo>
                    <a:cubicBezTo>
                      <a:pt x="270" y="70"/>
                      <a:pt x="271" y="58"/>
                      <a:pt x="271" y="46"/>
                    </a:cubicBezTo>
                    <a:cubicBezTo>
                      <a:pt x="271" y="30"/>
                      <a:pt x="269" y="14"/>
                      <a:pt x="264" y="0"/>
                    </a:cubicBezTo>
                    <a:close/>
                  </a:path>
                </a:pathLst>
              </a:custGeom>
              <a:solidFill>
                <a:schemeClr val="accent3"/>
              </a:solidFill>
              <a:ln w="9525">
                <a:noFill/>
                <a:round/>
                <a:headEnd/>
                <a:tailEnd/>
              </a:ln>
            </p:spPr>
            <p:txBody>
              <a:bodyPr anchor="ctr"/>
              <a:lstStyle/>
              <a:p>
                <a:pPr algn="ctr">
                  <a:lnSpc>
                    <a:spcPct val="150000"/>
                  </a:lnSpc>
                </a:pPr>
                <a:endParaRPr sz="1350">
                  <a:cs typeface="+mn-ea"/>
                  <a:sym typeface="+mn-lt"/>
                </a:endParaRPr>
              </a:p>
            </p:txBody>
          </p:sp>
          <p:sp>
            <p:nvSpPr>
              <p:cNvPr id="25" name="îşlîḓè">
                <a:extLst>
                  <a:ext uri="{FF2B5EF4-FFF2-40B4-BE49-F238E27FC236}">
                    <a16:creationId xmlns:a16="http://schemas.microsoft.com/office/drawing/2014/main" id="{558B58B6-D4EF-4813-8FC9-0BE7A6A8A2BA}"/>
                  </a:ext>
                </a:extLst>
              </p:cNvPr>
              <p:cNvSpPr/>
              <p:nvPr/>
            </p:nvSpPr>
            <p:spPr bwMode="auto">
              <a:xfrm>
                <a:off x="4350845" y="4214815"/>
                <a:ext cx="3217509" cy="1190398"/>
              </a:xfrm>
              <a:custGeom>
                <a:avLst/>
                <a:gdLst/>
                <a:ahLst/>
                <a:cxnLst>
                  <a:cxn ang="0">
                    <a:pos x="131" y="36"/>
                  </a:cxn>
                  <a:cxn ang="0">
                    <a:pos x="0" y="0"/>
                  </a:cxn>
                  <a:cxn ang="0">
                    <a:pos x="79" y="90"/>
                  </a:cxn>
                  <a:cxn ang="0">
                    <a:pos x="131" y="97"/>
                  </a:cxn>
                  <a:cxn ang="0">
                    <a:pos x="184" y="90"/>
                  </a:cxn>
                  <a:cxn ang="0">
                    <a:pos x="263" y="0"/>
                  </a:cxn>
                  <a:cxn ang="0">
                    <a:pos x="131" y="36"/>
                  </a:cxn>
                </a:cxnLst>
                <a:rect l="0" t="0" r="r" b="b"/>
                <a:pathLst>
                  <a:path w="263" h="97">
                    <a:moveTo>
                      <a:pt x="131" y="36"/>
                    </a:moveTo>
                    <a:cubicBezTo>
                      <a:pt x="69" y="36"/>
                      <a:pt x="17" y="21"/>
                      <a:pt x="0" y="0"/>
                    </a:cubicBezTo>
                    <a:cubicBezTo>
                      <a:pt x="11" y="41"/>
                      <a:pt x="41" y="74"/>
                      <a:pt x="79" y="90"/>
                    </a:cubicBezTo>
                    <a:cubicBezTo>
                      <a:pt x="94" y="94"/>
                      <a:pt x="112" y="97"/>
                      <a:pt x="131" y="97"/>
                    </a:cubicBezTo>
                    <a:cubicBezTo>
                      <a:pt x="151" y="97"/>
                      <a:pt x="169" y="94"/>
                      <a:pt x="184" y="90"/>
                    </a:cubicBezTo>
                    <a:cubicBezTo>
                      <a:pt x="222" y="74"/>
                      <a:pt x="252" y="41"/>
                      <a:pt x="263" y="0"/>
                    </a:cubicBezTo>
                    <a:cubicBezTo>
                      <a:pt x="246" y="21"/>
                      <a:pt x="193" y="36"/>
                      <a:pt x="131" y="36"/>
                    </a:cubicBezTo>
                    <a:close/>
                  </a:path>
                </a:pathLst>
              </a:custGeom>
              <a:solidFill>
                <a:schemeClr val="accent4"/>
              </a:solidFill>
              <a:ln w="9525">
                <a:noFill/>
                <a:round/>
                <a:headEnd/>
                <a:tailEnd/>
              </a:ln>
            </p:spPr>
            <p:txBody>
              <a:bodyPr anchor="ctr"/>
              <a:lstStyle/>
              <a:p>
                <a:pPr algn="ctr">
                  <a:lnSpc>
                    <a:spcPct val="150000"/>
                  </a:lnSpc>
                </a:pPr>
                <a:endParaRPr sz="1350">
                  <a:cs typeface="+mn-ea"/>
                  <a:sym typeface="+mn-lt"/>
                </a:endParaRPr>
              </a:p>
            </p:txBody>
          </p:sp>
          <p:sp>
            <p:nvSpPr>
              <p:cNvPr id="26" name="islíḑè">
                <a:extLst>
                  <a:ext uri="{FF2B5EF4-FFF2-40B4-BE49-F238E27FC236}">
                    <a16:creationId xmlns:a16="http://schemas.microsoft.com/office/drawing/2014/main" id="{9677D7D1-2048-4B85-86CD-62429CC3CBF1}"/>
                  </a:ext>
                </a:extLst>
              </p:cNvPr>
              <p:cNvSpPr/>
              <p:nvPr/>
            </p:nvSpPr>
            <p:spPr bwMode="auto">
              <a:xfrm>
                <a:off x="4387224" y="2593934"/>
                <a:ext cx="3144751" cy="1178272"/>
              </a:xfrm>
              <a:custGeom>
                <a:avLst/>
                <a:gdLst/>
                <a:ahLst/>
                <a:cxnLst>
                  <a:cxn ang="0">
                    <a:pos x="257" y="51"/>
                  </a:cxn>
                  <a:cxn ang="0">
                    <a:pos x="226" y="2"/>
                  </a:cxn>
                  <a:cxn ang="0">
                    <a:pos x="226" y="3"/>
                  </a:cxn>
                  <a:cxn ang="0">
                    <a:pos x="128" y="27"/>
                  </a:cxn>
                  <a:cxn ang="0">
                    <a:pos x="31" y="3"/>
                  </a:cxn>
                  <a:cxn ang="0">
                    <a:pos x="31" y="2"/>
                  </a:cxn>
                  <a:cxn ang="0">
                    <a:pos x="32" y="0"/>
                  </a:cxn>
                  <a:cxn ang="0">
                    <a:pos x="0" y="52"/>
                  </a:cxn>
                  <a:cxn ang="0">
                    <a:pos x="0" y="53"/>
                  </a:cxn>
                  <a:cxn ang="0">
                    <a:pos x="128" y="96"/>
                  </a:cxn>
                  <a:cxn ang="0">
                    <a:pos x="257" y="53"/>
                  </a:cxn>
                  <a:cxn ang="0">
                    <a:pos x="257" y="51"/>
                  </a:cxn>
                </a:cxnLst>
                <a:rect l="0" t="0" r="r" b="b"/>
                <a:pathLst>
                  <a:path w="257" h="96">
                    <a:moveTo>
                      <a:pt x="257" y="51"/>
                    </a:moveTo>
                    <a:cubicBezTo>
                      <a:pt x="250" y="33"/>
                      <a:pt x="239" y="16"/>
                      <a:pt x="226" y="2"/>
                    </a:cubicBezTo>
                    <a:cubicBezTo>
                      <a:pt x="226" y="3"/>
                      <a:pt x="226" y="3"/>
                      <a:pt x="226" y="3"/>
                    </a:cubicBezTo>
                    <a:cubicBezTo>
                      <a:pt x="226" y="16"/>
                      <a:pt x="182" y="27"/>
                      <a:pt x="128" y="27"/>
                    </a:cubicBezTo>
                    <a:cubicBezTo>
                      <a:pt x="75" y="27"/>
                      <a:pt x="31" y="16"/>
                      <a:pt x="31" y="3"/>
                    </a:cubicBezTo>
                    <a:cubicBezTo>
                      <a:pt x="31" y="2"/>
                      <a:pt x="31" y="2"/>
                      <a:pt x="31" y="2"/>
                    </a:cubicBezTo>
                    <a:cubicBezTo>
                      <a:pt x="31" y="1"/>
                      <a:pt x="32" y="1"/>
                      <a:pt x="32" y="0"/>
                    </a:cubicBezTo>
                    <a:cubicBezTo>
                      <a:pt x="18" y="15"/>
                      <a:pt x="7" y="32"/>
                      <a:pt x="0" y="52"/>
                    </a:cubicBezTo>
                    <a:cubicBezTo>
                      <a:pt x="0" y="52"/>
                      <a:pt x="0" y="52"/>
                      <a:pt x="0" y="53"/>
                    </a:cubicBezTo>
                    <a:cubicBezTo>
                      <a:pt x="0" y="77"/>
                      <a:pt x="58" y="96"/>
                      <a:pt x="128" y="96"/>
                    </a:cubicBezTo>
                    <a:cubicBezTo>
                      <a:pt x="199" y="96"/>
                      <a:pt x="257" y="77"/>
                      <a:pt x="257" y="53"/>
                    </a:cubicBezTo>
                    <a:cubicBezTo>
                      <a:pt x="257" y="52"/>
                      <a:pt x="257" y="52"/>
                      <a:pt x="257" y="51"/>
                    </a:cubicBezTo>
                    <a:close/>
                  </a:path>
                </a:pathLst>
              </a:custGeom>
              <a:solidFill>
                <a:schemeClr val="accent2"/>
              </a:solidFill>
              <a:ln w="9525">
                <a:noFill/>
                <a:round/>
                <a:headEnd/>
                <a:tailEnd/>
              </a:ln>
            </p:spPr>
            <p:txBody>
              <a:bodyPr anchor="ctr"/>
              <a:lstStyle/>
              <a:p>
                <a:pPr algn="ctr">
                  <a:lnSpc>
                    <a:spcPct val="150000"/>
                  </a:lnSpc>
                </a:pPr>
                <a:endParaRPr sz="1350">
                  <a:cs typeface="+mn-ea"/>
                  <a:sym typeface="+mn-lt"/>
                </a:endParaRPr>
              </a:p>
            </p:txBody>
          </p:sp>
          <p:sp>
            <p:nvSpPr>
              <p:cNvPr id="27" name="îṧḻiḑé">
                <a:extLst>
                  <a:ext uri="{FF2B5EF4-FFF2-40B4-BE49-F238E27FC236}">
                    <a16:creationId xmlns:a16="http://schemas.microsoft.com/office/drawing/2014/main" id="{54A08DCA-8723-46C1-9B19-EF23D60A8191}"/>
                  </a:ext>
                </a:extLst>
              </p:cNvPr>
              <p:cNvSpPr/>
              <p:nvPr/>
            </p:nvSpPr>
            <p:spPr bwMode="auto">
              <a:xfrm>
                <a:off x="4765159" y="2151325"/>
                <a:ext cx="2386859" cy="774062"/>
              </a:xfrm>
              <a:custGeom>
                <a:avLst/>
                <a:gdLst/>
                <a:ahLst/>
                <a:cxnLst>
                  <a:cxn ang="0">
                    <a:pos x="195" y="38"/>
                  </a:cxn>
                  <a:cxn ang="0">
                    <a:pos x="128" y="0"/>
                  </a:cxn>
                  <a:cxn ang="0">
                    <a:pos x="128" y="0"/>
                  </a:cxn>
                  <a:cxn ang="0">
                    <a:pos x="97" y="4"/>
                  </a:cxn>
                  <a:cxn ang="0">
                    <a:pos x="67" y="0"/>
                  </a:cxn>
                  <a:cxn ang="0">
                    <a:pos x="67" y="0"/>
                  </a:cxn>
                  <a:cxn ang="0">
                    <a:pos x="0" y="38"/>
                  </a:cxn>
                  <a:cxn ang="0">
                    <a:pos x="0" y="39"/>
                  </a:cxn>
                  <a:cxn ang="0">
                    <a:pos x="97" y="63"/>
                  </a:cxn>
                  <a:cxn ang="0">
                    <a:pos x="195" y="39"/>
                  </a:cxn>
                  <a:cxn ang="0">
                    <a:pos x="195" y="38"/>
                  </a:cxn>
                </a:cxnLst>
                <a:rect l="0" t="0" r="r" b="b"/>
                <a:pathLst>
                  <a:path w="195" h="63">
                    <a:moveTo>
                      <a:pt x="195" y="38"/>
                    </a:moveTo>
                    <a:cubicBezTo>
                      <a:pt x="177" y="19"/>
                      <a:pt x="154" y="6"/>
                      <a:pt x="128" y="0"/>
                    </a:cubicBezTo>
                    <a:cubicBezTo>
                      <a:pt x="128" y="0"/>
                      <a:pt x="128" y="0"/>
                      <a:pt x="128" y="0"/>
                    </a:cubicBezTo>
                    <a:cubicBezTo>
                      <a:pt x="128" y="2"/>
                      <a:pt x="114" y="4"/>
                      <a:pt x="97" y="4"/>
                    </a:cubicBezTo>
                    <a:cubicBezTo>
                      <a:pt x="80" y="4"/>
                      <a:pt x="67" y="2"/>
                      <a:pt x="67" y="0"/>
                    </a:cubicBezTo>
                    <a:cubicBezTo>
                      <a:pt x="67" y="0"/>
                      <a:pt x="67" y="0"/>
                      <a:pt x="67" y="0"/>
                    </a:cubicBezTo>
                    <a:cubicBezTo>
                      <a:pt x="41" y="6"/>
                      <a:pt x="18" y="19"/>
                      <a:pt x="0" y="38"/>
                    </a:cubicBezTo>
                    <a:cubicBezTo>
                      <a:pt x="0" y="39"/>
                      <a:pt x="0" y="39"/>
                      <a:pt x="0" y="39"/>
                    </a:cubicBezTo>
                    <a:cubicBezTo>
                      <a:pt x="0" y="52"/>
                      <a:pt x="44" y="63"/>
                      <a:pt x="97" y="63"/>
                    </a:cubicBezTo>
                    <a:cubicBezTo>
                      <a:pt x="151" y="63"/>
                      <a:pt x="195" y="52"/>
                      <a:pt x="195" y="39"/>
                    </a:cubicBezTo>
                    <a:lnTo>
                      <a:pt x="195" y="38"/>
                    </a:lnTo>
                    <a:close/>
                  </a:path>
                </a:pathLst>
              </a:custGeom>
              <a:solidFill>
                <a:schemeClr val="accent1"/>
              </a:solidFill>
              <a:ln w="9525">
                <a:noFill/>
                <a:round/>
                <a:headEnd/>
                <a:tailEnd/>
              </a:ln>
            </p:spPr>
            <p:txBody>
              <a:bodyPr anchor="ctr"/>
              <a:lstStyle/>
              <a:p>
                <a:pPr algn="ctr">
                  <a:lnSpc>
                    <a:spcPct val="150000"/>
                  </a:lnSpc>
                </a:pPr>
                <a:endParaRPr sz="1350">
                  <a:cs typeface="+mn-ea"/>
                  <a:sym typeface="+mn-lt"/>
                </a:endParaRPr>
              </a:p>
            </p:txBody>
          </p:sp>
          <p:sp>
            <p:nvSpPr>
              <p:cNvPr id="28" name="îṩ1îḍè">
                <a:extLst>
                  <a:ext uri="{FF2B5EF4-FFF2-40B4-BE49-F238E27FC236}">
                    <a16:creationId xmlns:a16="http://schemas.microsoft.com/office/drawing/2014/main" id="{5D8431EB-79BA-400E-AC9A-BFD4BF737E50}"/>
                  </a:ext>
                </a:extLst>
              </p:cNvPr>
              <p:cNvSpPr txBox="1"/>
              <p:nvPr/>
            </p:nvSpPr>
            <p:spPr>
              <a:xfrm>
                <a:off x="5462301" y="2224631"/>
                <a:ext cx="992579" cy="561820"/>
              </a:xfrm>
              <a:prstGeom prst="rect">
                <a:avLst/>
              </a:prstGeom>
              <a:noFill/>
            </p:spPr>
            <p:txBody>
              <a:bodyPr wrap="none" anchor="ctr">
                <a:normAutofit/>
              </a:bodyPr>
              <a:lstStyle/>
              <a:p>
                <a:pPr algn="ctr">
                  <a:lnSpc>
                    <a:spcPct val="150000"/>
                  </a:lnSpc>
                </a:pPr>
                <a:r>
                  <a:rPr lang="en-US" altLang="zh-CN" sz="1500" b="1">
                    <a:solidFill>
                      <a:schemeClr val="bg1"/>
                    </a:solidFill>
                    <a:cs typeface="+mn-ea"/>
                    <a:sym typeface="+mn-lt"/>
                  </a:rPr>
                  <a:t>01</a:t>
                </a:r>
              </a:p>
            </p:txBody>
          </p:sp>
          <p:sp>
            <p:nvSpPr>
              <p:cNvPr id="29" name="ïṧļiḋe">
                <a:extLst>
                  <a:ext uri="{FF2B5EF4-FFF2-40B4-BE49-F238E27FC236}">
                    <a16:creationId xmlns:a16="http://schemas.microsoft.com/office/drawing/2014/main" id="{084698CC-A57A-4866-AAE1-6F5F6E7D1B9E}"/>
                  </a:ext>
                </a:extLst>
              </p:cNvPr>
              <p:cNvSpPr txBox="1"/>
              <p:nvPr/>
            </p:nvSpPr>
            <p:spPr>
              <a:xfrm>
                <a:off x="5462301" y="3000713"/>
                <a:ext cx="992579" cy="561820"/>
              </a:xfrm>
              <a:prstGeom prst="rect">
                <a:avLst/>
              </a:prstGeom>
              <a:noFill/>
            </p:spPr>
            <p:txBody>
              <a:bodyPr wrap="none" anchor="ctr">
                <a:normAutofit/>
              </a:bodyPr>
              <a:lstStyle/>
              <a:p>
                <a:pPr algn="ctr">
                  <a:lnSpc>
                    <a:spcPct val="150000"/>
                  </a:lnSpc>
                </a:pPr>
                <a:r>
                  <a:rPr lang="en-US" altLang="zh-CN" sz="1500" b="1">
                    <a:solidFill>
                      <a:schemeClr val="bg1"/>
                    </a:solidFill>
                    <a:cs typeface="+mn-ea"/>
                    <a:sym typeface="+mn-lt"/>
                  </a:rPr>
                  <a:t>02</a:t>
                </a:r>
              </a:p>
            </p:txBody>
          </p:sp>
          <p:sp>
            <p:nvSpPr>
              <p:cNvPr id="30" name="íSḻîḍe">
                <a:extLst>
                  <a:ext uri="{FF2B5EF4-FFF2-40B4-BE49-F238E27FC236}">
                    <a16:creationId xmlns:a16="http://schemas.microsoft.com/office/drawing/2014/main" id="{DD85D934-A9AB-43C3-8D6C-DECB8A81BFA4}"/>
                  </a:ext>
                </a:extLst>
              </p:cNvPr>
              <p:cNvSpPr txBox="1"/>
              <p:nvPr/>
            </p:nvSpPr>
            <p:spPr>
              <a:xfrm>
                <a:off x="5450057" y="3873806"/>
                <a:ext cx="992579" cy="561820"/>
              </a:xfrm>
              <a:prstGeom prst="rect">
                <a:avLst/>
              </a:prstGeom>
              <a:noFill/>
            </p:spPr>
            <p:txBody>
              <a:bodyPr wrap="none" anchor="ctr">
                <a:normAutofit/>
              </a:bodyPr>
              <a:lstStyle/>
              <a:p>
                <a:pPr algn="ctr">
                  <a:lnSpc>
                    <a:spcPct val="150000"/>
                  </a:lnSpc>
                </a:pPr>
                <a:r>
                  <a:rPr lang="en-US" altLang="zh-CN" sz="1500" b="1">
                    <a:solidFill>
                      <a:schemeClr val="bg1"/>
                    </a:solidFill>
                    <a:cs typeface="+mn-ea"/>
                    <a:sym typeface="+mn-lt"/>
                  </a:rPr>
                  <a:t>03</a:t>
                </a:r>
              </a:p>
            </p:txBody>
          </p:sp>
          <p:sp>
            <p:nvSpPr>
              <p:cNvPr id="31" name="ïšḻíḍe">
                <a:extLst>
                  <a:ext uri="{FF2B5EF4-FFF2-40B4-BE49-F238E27FC236}">
                    <a16:creationId xmlns:a16="http://schemas.microsoft.com/office/drawing/2014/main" id="{7779DA56-A0F3-4CCE-AEA5-836F5B98E1B7}"/>
                  </a:ext>
                </a:extLst>
              </p:cNvPr>
              <p:cNvSpPr txBox="1"/>
              <p:nvPr/>
            </p:nvSpPr>
            <p:spPr>
              <a:xfrm>
                <a:off x="5450057" y="4697884"/>
                <a:ext cx="992579" cy="561820"/>
              </a:xfrm>
              <a:prstGeom prst="rect">
                <a:avLst/>
              </a:prstGeom>
              <a:noFill/>
            </p:spPr>
            <p:txBody>
              <a:bodyPr wrap="none" anchor="ctr">
                <a:normAutofit/>
              </a:bodyPr>
              <a:lstStyle/>
              <a:p>
                <a:pPr algn="ctr">
                  <a:lnSpc>
                    <a:spcPct val="150000"/>
                  </a:lnSpc>
                </a:pPr>
                <a:r>
                  <a:rPr lang="en-US" altLang="zh-CN" sz="1500" b="1">
                    <a:solidFill>
                      <a:schemeClr val="bg1"/>
                    </a:solidFill>
                    <a:cs typeface="+mn-ea"/>
                    <a:sym typeface="+mn-lt"/>
                  </a:rPr>
                  <a:t>04</a:t>
                </a:r>
              </a:p>
            </p:txBody>
          </p:sp>
        </p:grpSp>
        <p:sp>
          <p:nvSpPr>
            <p:cNvPr id="9" name="ïšļïďê">
              <a:extLst>
                <a:ext uri="{FF2B5EF4-FFF2-40B4-BE49-F238E27FC236}">
                  <a16:creationId xmlns:a16="http://schemas.microsoft.com/office/drawing/2014/main" id="{13B6F985-A967-471C-AA82-244BE3F2C495}"/>
                </a:ext>
              </a:extLst>
            </p:cNvPr>
            <p:cNvSpPr txBox="1"/>
            <p:nvPr/>
          </p:nvSpPr>
          <p:spPr bwMode="auto">
            <a:xfrm>
              <a:off x="691360" y="1729421"/>
              <a:ext cx="2800940" cy="1438623"/>
            </a:xfrm>
            <a:prstGeom prst="rect">
              <a:avLst/>
            </a:prstGeom>
            <a:noFill/>
            <a:extLst/>
          </p:spPr>
          <p:txBody>
            <a:bodyPr wrap="none" lIns="67500" tIns="35100" rIns="67500" bIns="35100" anchor="ctr" anchorCtr="0">
              <a:normAutofit/>
            </a:bodyPr>
            <a:lstStyle/>
            <a:p>
              <a:pPr algn="r">
                <a:lnSpc>
                  <a:spcPct val="150000"/>
                </a:lnSpc>
              </a:pPr>
              <a:r>
                <a:rPr lang="en-US" altLang="zh-CN" sz="1600" b="1" dirty="0" err="1">
                  <a:latin typeface="+mn-ea"/>
                  <a:cs typeface="+mn-ea"/>
                  <a:sym typeface="+mn-lt"/>
                </a:rPr>
                <a:t>Cutadapt</a:t>
              </a:r>
              <a:endParaRPr lang="en-US" altLang="zh-CN" sz="1600" b="1" dirty="0">
                <a:latin typeface="+mn-ea"/>
                <a:cs typeface="+mn-ea"/>
                <a:sym typeface="+mn-lt"/>
              </a:endParaRPr>
            </a:p>
            <a:p>
              <a:pPr algn="r">
                <a:lnSpc>
                  <a:spcPct val="150000"/>
                </a:lnSpc>
              </a:pPr>
              <a:r>
                <a:rPr lang="zh-CN" altLang="en-US" sz="1600" b="1" dirty="0">
                  <a:latin typeface="+mn-ea"/>
                  <a:cs typeface="+mn-ea"/>
                  <a:sym typeface="+mn-lt"/>
                </a:rPr>
                <a:t>移除引物、接头、</a:t>
              </a:r>
              <a:r>
                <a:rPr lang="en-US" altLang="zh-CN" sz="1600" b="1" dirty="0" err="1">
                  <a:latin typeface="+mn-ea"/>
                  <a:cs typeface="+mn-ea"/>
                  <a:sym typeface="+mn-lt"/>
                </a:rPr>
                <a:t>polyA</a:t>
              </a:r>
              <a:r>
                <a:rPr lang="zh-CN" altLang="en-US" sz="1600" b="1" dirty="0">
                  <a:latin typeface="+mn-ea"/>
                  <a:cs typeface="+mn-ea"/>
                  <a:sym typeface="+mn-lt"/>
                </a:rPr>
                <a:t>尾</a:t>
              </a:r>
              <a:endParaRPr lang="en-US" altLang="zh-CN" sz="1600" b="1" dirty="0">
                <a:latin typeface="+mn-ea"/>
                <a:cs typeface="+mn-ea"/>
                <a:sym typeface="+mn-lt"/>
              </a:endParaRPr>
            </a:p>
          </p:txBody>
        </p:sp>
        <p:sp>
          <p:nvSpPr>
            <p:cNvPr id="11" name="íSľïḍé">
              <a:extLst>
                <a:ext uri="{FF2B5EF4-FFF2-40B4-BE49-F238E27FC236}">
                  <a16:creationId xmlns:a16="http://schemas.microsoft.com/office/drawing/2014/main" id="{077B5E0E-0077-4130-AE05-0F40BF615803}"/>
                </a:ext>
              </a:extLst>
            </p:cNvPr>
            <p:cNvSpPr txBox="1"/>
            <p:nvPr/>
          </p:nvSpPr>
          <p:spPr bwMode="auto">
            <a:xfrm>
              <a:off x="8610599" y="4098828"/>
              <a:ext cx="2800800" cy="819232"/>
            </a:xfrm>
            <a:prstGeom prst="rect">
              <a:avLst/>
            </a:prstGeom>
            <a:noFill/>
            <a:extLst/>
          </p:spPr>
          <p:txBody>
            <a:bodyPr wrap="none" lIns="67500" tIns="35100" rIns="67500" bIns="35100" anchor="ctr" anchorCtr="0">
              <a:noAutofit/>
            </a:bodyPr>
            <a:lstStyle/>
            <a:p>
              <a:pPr>
                <a:lnSpc>
                  <a:spcPct val="150000"/>
                </a:lnSpc>
              </a:pPr>
              <a:r>
                <a:rPr lang="en-US" altLang="zh-CN" sz="1600" b="1" dirty="0" err="1">
                  <a:cs typeface="+mn-ea"/>
                  <a:sym typeface="+mn-lt"/>
                </a:rPr>
                <a:t>Btrim</a:t>
              </a:r>
              <a:endParaRPr lang="en-US" altLang="zh-CN" sz="1600" b="1" dirty="0">
                <a:cs typeface="+mn-ea"/>
                <a:sym typeface="+mn-lt"/>
              </a:endParaRPr>
            </a:p>
            <a:p>
              <a:pPr>
                <a:lnSpc>
                  <a:spcPct val="150000"/>
                </a:lnSpc>
              </a:pPr>
              <a:r>
                <a:rPr lang="zh-CN" altLang="en-US" sz="1600" b="1" dirty="0">
                  <a:cs typeface="+mn-ea"/>
                  <a:sym typeface="+mn-lt"/>
                </a:rPr>
                <a:t>去掉低质量的碱基和序列</a:t>
              </a:r>
            </a:p>
            <a:p>
              <a:pPr>
                <a:lnSpc>
                  <a:spcPct val="150000"/>
                </a:lnSpc>
              </a:pPr>
              <a:endParaRPr lang="en-US" altLang="zh-CN" sz="1600" b="1" dirty="0">
                <a:cs typeface="+mn-ea"/>
                <a:sym typeface="+mn-lt"/>
              </a:endParaRPr>
            </a:p>
          </p:txBody>
        </p:sp>
        <p:sp>
          <p:nvSpPr>
            <p:cNvPr id="13" name="íṡḻîdé">
              <a:extLst>
                <a:ext uri="{FF2B5EF4-FFF2-40B4-BE49-F238E27FC236}">
                  <a16:creationId xmlns:a16="http://schemas.microsoft.com/office/drawing/2014/main" id="{9BF23C03-6612-4FB1-BE7E-F6F2706A39B6}"/>
                </a:ext>
              </a:extLst>
            </p:cNvPr>
            <p:cNvSpPr txBox="1"/>
            <p:nvPr/>
          </p:nvSpPr>
          <p:spPr bwMode="auto">
            <a:xfrm>
              <a:off x="653469" y="4633916"/>
              <a:ext cx="2800940" cy="689753"/>
            </a:xfrm>
            <a:prstGeom prst="rect">
              <a:avLst/>
            </a:prstGeom>
            <a:noFill/>
            <a:extLst/>
          </p:spPr>
          <p:txBody>
            <a:bodyPr wrap="none" lIns="67500" tIns="35100" rIns="67500" bIns="35100" anchor="ctr" anchorCtr="0">
              <a:noAutofit/>
            </a:bodyPr>
            <a:lstStyle/>
            <a:p>
              <a:pPr algn="r">
                <a:lnSpc>
                  <a:spcPct val="150000"/>
                </a:lnSpc>
              </a:pPr>
              <a:r>
                <a:rPr lang="en-US" altLang="zh-CN" sz="1600" b="1" dirty="0" err="1">
                  <a:latin typeface="+mn-ea"/>
                  <a:cs typeface="+mn-ea"/>
                  <a:sym typeface="+mn-lt"/>
                </a:rPr>
                <a:t>FastqQC</a:t>
              </a:r>
              <a:r>
                <a:rPr lang="zh-CN" altLang="en-US" sz="1600" b="1" dirty="0">
                  <a:latin typeface="+mn-ea"/>
                  <a:cs typeface="+mn-ea"/>
                  <a:sym typeface="+mn-lt"/>
                </a:rPr>
                <a:t>检查处理后数据</a:t>
              </a:r>
              <a:endParaRPr lang="en-US" altLang="zh-CN" sz="1600" b="1" dirty="0">
                <a:latin typeface="+mn-ea"/>
                <a:cs typeface="+mn-ea"/>
                <a:sym typeface="+mn-lt"/>
              </a:endParaRPr>
            </a:p>
          </p:txBody>
        </p:sp>
      </p:grpSp>
      <p:sp>
        <p:nvSpPr>
          <p:cNvPr id="3" name="文本框 2">
            <a:extLst>
              <a:ext uri="{FF2B5EF4-FFF2-40B4-BE49-F238E27FC236}">
                <a16:creationId xmlns:a16="http://schemas.microsoft.com/office/drawing/2014/main" id="{A4285CCD-825B-42E6-B9F7-C183521144D0}"/>
              </a:ext>
            </a:extLst>
          </p:cNvPr>
          <p:cNvSpPr txBox="1"/>
          <p:nvPr/>
        </p:nvSpPr>
        <p:spPr>
          <a:xfrm>
            <a:off x="5994892" y="2168554"/>
            <a:ext cx="2432674" cy="338554"/>
          </a:xfrm>
          <a:prstGeom prst="rect">
            <a:avLst/>
          </a:prstGeom>
          <a:noFill/>
        </p:spPr>
        <p:txBody>
          <a:bodyPr wrap="square" rtlCol="0">
            <a:spAutoFit/>
          </a:bodyPr>
          <a:lstStyle/>
          <a:p>
            <a:r>
              <a:rPr lang="zh-CN" altLang="en-US" sz="1600" b="1" dirty="0">
                <a:latin typeface="+mn-ea"/>
              </a:rPr>
              <a:t>数据质控</a:t>
            </a:r>
            <a:r>
              <a:rPr lang="en-US" altLang="zh-CN" sz="1600" b="1" dirty="0">
                <a:latin typeface="+mn-ea"/>
              </a:rPr>
              <a:t> </a:t>
            </a:r>
            <a:r>
              <a:rPr lang="en-US" altLang="zh-CN" sz="1600" b="1" dirty="0" err="1">
                <a:latin typeface="+mn-ea"/>
              </a:rPr>
              <a:t>FastQC</a:t>
            </a:r>
            <a:endParaRPr lang="zh-CN" altLang="en-US" sz="1600" b="1" dirty="0">
              <a:latin typeface="+mn-ea"/>
            </a:endParaRPr>
          </a:p>
        </p:txBody>
      </p:sp>
    </p:spTree>
    <p:extLst>
      <p:ext uri="{BB962C8B-B14F-4D97-AF65-F5344CB8AC3E}">
        <p14:creationId xmlns:p14="http://schemas.microsoft.com/office/powerpoint/2010/main" val="7060727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B46388FE-F0DF-4C36-B5A9-20B6548C9419}"/>
              </a:ext>
            </a:extLst>
          </p:cNvPr>
          <p:cNvSpPr>
            <a:spLocks noGrp="1"/>
          </p:cNvSpPr>
          <p:nvPr>
            <p:ph type="sldNum" sz="quarter" idx="12"/>
          </p:nvPr>
        </p:nvSpPr>
        <p:spPr/>
        <p:txBody>
          <a:bodyPr/>
          <a:lstStyle/>
          <a:p>
            <a:pPr>
              <a:lnSpc>
                <a:spcPct val="150000"/>
              </a:lnSpc>
            </a:pPr>
            <a:fld id="{5DD3DB80-B894-403A-B48E-6FDC1A72010E}" type="slidenum">
              <a:rPr lang="zh-CN" altLang="en-US" smtClean="0">
                <a:cs typeface="+mn-ea"/>
                <a:sym typeface="+mn-lt"/>
              </a:rPr>
              <a:pPr>
                <a:lnSpc>
                  <a:spcPct val="150000"/>
                </a:lnSpc>
              </a:pPr>
              <a:t>8</a:t>
            </a:fld>
            <a:endParaRPr lang="zh-CN" altLang="en-US">
              <a:cs typeface="+mn-ea"/>
              <a:sym typeface="+mn-lt"/>
            </a:endParaRPr>
          </a:p>
        </p:txBody>
      </p:sp>
      <p:pic>
        <p:nvPicPr>
          <p:cNvPr id="6" name="图片 5">
            <a:extLst>
              <a:ext uri="{FF2B5EF4-FFF2-40B4-BE49-F238E27FC236}">
                <a16:creationId xmlns:a16="http://schemas.microsoft.com/office/drawing/2014/main" id="{D2C0ACBE-E076-4491-92AA-CC7161879434}"/>
              </a:ext>
            </a:extLst>
          </p:cNvPr>
          <p:cNvPicPr>
            <a:picLocks noChangeAspect="1"/>
          </p:cNvPicPr>
          <p:nvPr/>
        </p:nvPicPr>
        <p:blipFill>
          <a:blip r:embed="rId2"/>
          <a:stretch>
            <a:fillRect/>
          </a:stretch>
        </p:blipFill>
        <p:spPr>
          <a:xfrm>
            <a:off x="720158" y="524987"/>
            <a:ext cx="7845344" cy="5606794"/>
          </a:xfrm>
          <a:prstGeom prst="rect">
            <a:avLst/>
          </a:prstGeom>
        </p:spPr>
      </p:pic>
    </p:spTree>
    <p:extLst>
      <p:ext uri="{BB962C8B-B14F-4D97-AF65-F5344CB8AC3E}">
        <p14:creationId xmlns:p14="http://schemas.microsoft.com/office/powerpoint/2010/main" val="41391030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15A382-7622-4B9B-99CA-8D362197056D}"/>
              </a:ext>
            </a:extLst>
          </p:cNvPr>
          <p:cNvSpPr>
            <a:spLocks noGrp="1"/>
          </p:cNvSpPr>
          <p:nvPr>
            <p:ph type="title"/>
          </p:nvPr>
        </p:nvSpPr>
        <p:spPr>
          <a:xfrm>
            <a:off x="385454" y="1256629"/>
            <a:ext cx="8137922" cy="771524"/>
          </a:xfrm>
        </p:spPr>
        <p:txBody>
          <a:bodyPr>
            <a:normAutofit fontScale="90000"/>
          </a:bodyPr>
          <a:lstStyle/>
          <a:p>
            <a:pPr>
              <a:lnSpc>
                <a:spcPct val="150000"/>
              </a:lnSpc>
            </a:pPr>
            <a:r>
              <a:rPr lang="en-US" altLang="zh-CN" dirty="0">
                <a:latin typeface="+mn-lt"/>
                <a:ea typeface="+mn-ea"/>
                <a:cs typeface="+mn-ea"/>
                <a:sym typeface="+mn-lt"/>
              </a:rPr>
              <a:t>3 </a:t>
            </a:r>
            <a:r>
              <a:rPr lang="zh-CN" altLang="en-US" dirty="0">
                <a:latin typeface="+mn-lt"/>
                <a:ea typeface="+mn-ea"/>
                <a:cs typeface="+mn-ea"/>
                <a:sym typeface="+mn-lt"/>
              </a:rPr>
              <a:t>数据处理</a:t>
            </a:r>
            <a:r>
              <a:rPr lang="en-US" altLang="zh-CN" dirty="0">
                <a:latin typeface="+mn-lt"/>
                <a:ea typeface="+mn-ea"/>
                <a:cs typeface="+mn-ea"/>
                <a:sym typeface="+mn-lt"/>
              </a:rPr>
              <a:t> </a:t>
            </a:r>
            <a:br>
              <a:rPr lang="en-US" altLang="zh-CN" dirty="0">
                <a:latin typeface="+mn-lt"/>
                <a:ea typeface="+mn-ea"/>
                <a:cs typeface="+mn-ea"/>
                <a:sym typeface="+mn-lt"/>
              </a:rPr>
            </a:br>
            <a:br>
              <a:rPr lang="en-US" altLang="zh-CN" dirty="0">
                <a:latin typeface="+mn-lt"/>
                <a:ea typeface="+mn-ea"/>
                <a:cs typeface="+mn-ea"/>
                <a:sym typeface="+mn-lt"/>
              </a:rPr>
            </a:br>
            <a:r>
              <a:rPr lang="zh-CN" altLang="zh-CN" dirty="0">
                <a:latin typeface="+mn-lt"/>
                <a:ea typeface="+mn-ea"/>
                <a:cs typeface="+mn-ea"/>
                <a:sym typeface="+mn-lt"/>
              </a:rPr>
              <a:t>基因组比对、变异位点获取以及注释</a:t>
            </a:r>
          </a:p>
        </p:txBody>
      </p:sp>
      <p:sp>
        <p:nvSpPr>
          <p:cNvPr id="4" name="灯片编号占位符 3">
            <a:extLst>
              <a:ext uri="{FF2B5EF4-FFF2-40B4-BE49-F238E27FC236}">
                <a16:creationId xmlns:a16="http://schemas.microsoft.com/office/drawing/2014/main" id="{F5C3DEA1-B429-44AF-B4EB-420ADEAEA987}"/>
              </a:ext>
            </a:extLst>
          </p:cNvPr>
          <p:cNvSpPr>
            <a:spLocks noGrp="1"/>
          </p:cNvSpPr>
          <p:nvPr>
            <p:ph type="sldNum" sz="quarter" idx="12"/>
          </p:nvPr>
        </p:nvSpPr>
        <p:spPr/>
        <p:txBody>
          <a:bodyPr/>
          <a:lstStyle/>
          <a:p>
            <a:pPr>
              <a:lnSpc>
                <a:spcPct val="150000"/>
              </a:lnSpc>
            </a:pPr>
            <a:fld id="{5DD3DB80-B894-403A-B48E-6FDC1A72010E}" type="slidenum">
              <a:rPr lang="zh-CN" altLang="en-US" smtClean="0">
                <a:cs typeface="+mn-ea"/>
                <a:sym typeface="+mn-lt"/>
              </a:rPr>
              <a:pPr>
                <a:lnSpc>
                  <a:spcPct val="150000"/>
                </a:lnSpc>
              </a:pPr>
              <a:t>9</a:t>
            </a:fld>
            <a:endParaRPr lang="zh-CN" altLang="en-US">
              <a:cs typeface="+mn-ea"/>
              <a:sym typeface="+mn-lt"/>
            </a:endParaRPr>
          </a:p>
        </p:txBody>
      </p:sp>
      <p:sp>
        <p:nvSpPr>
          <p:cNvPr id="3" name="矩形 2">
            <a:extLst>
              <a:ext uri="{FF2B5EF4-FFF2-40B4-BE49-F238E27FC236}">
                <a16:creationId xmlns:a16="http://schemas.microsoft.com/office/drawing/2014/main" id="{D6FAE115-D1E5-4821-9897-78A38EA79C99}"/>
              </a:ext>
            </a:extLst>
          </p:cNvPr>
          <p:cNvSpPr/>
          <p:nvPr/>
        </p:nvSpPr>
        <p:spPr>
          <a:xfrm>
            <a:off x="385454" y="2152365"/>
            <a:ext cx="8045375" cy="2235164"/>
          </a:xfrm>
          <a:prstGeom prst="rect">
            <a:avLst/>
          </a:prstGeom>
        </p:spPr>
        <p:txBody>
          <a:bodyPr wrap="square">
            <a:spAutoFit/>
          </a:bodyPr>
          <a:lstStyle/>
          <a:p>
            <a:pPr>
              <a:lnSpc>
                <a:spcPct val="150000"/>
              </a:lnSpc>
            </a:pPr>
            <a:r>
              <a:rPr lang="zh-CN" altLang="zh-CN" sz="1350" b="1" kern="100" dirty="0">
                <a:cs typeface="+mn-ea"/>
                <a:sym typeface="+mn-lt"/>
              </a:rPr>
              <a:t>利用</a:t>
            </a:r>
            <a:r>
              <a:rPr lang="en-US" altLang="zh-CN" sz="1350" b="1" kern="100" dirty="0">
                <a:cs typeface="+mn-ea"/>
                <a:sym typeface="+mn-lt"/>
              </a:rPr>
              <a:t> BWA </a:t>
            </a:r>
            <a:r>
              <a:rPr lang="zh-CN" altLang="zh-CN" sz="1350" b="1" dirty="0">
                <a:cs typeface="+mn-ea"/>
                <a:sym typeface="+mn-lt"/>
              </a:rPr>
              <a:t>的</a:t>
            </a:r>
            <a:r>
              <a:rPr lang="en-US" altLang="zh-CN" sz="1350" b="1" dirty="0">
                <a:cs typeface="+mn-ea"/>
                <a:sym typeface="+mn-lt"/>
              </a:rPr>
              <a:t> MEM </a:t>
            </a:r>
            <a:r>
              <a:rPr lang="zh-CN" altLang="zh-CN" sz="1350" b="1" dirty="0">
                <a:cs typeface="+mn-ea"/>
                <a:sym typeface="+mn-lt"/>
              </a:rPr>
              <a:t>算法将过滤后的双端测序</a:t>
            </a:r>
            <a:r>
              <a:rPr lang="en-US" altLang="zh-CN" sz="1350" b="1" dirty="0">
                <a:cs typeface="+mn-ea"/>
                <a:sym typeface="+mn-lt"/>
              </a:rPr>
              <a:t> reads </a:t>
            </a:r>
            <a:r>
              <a:rPr lang="zh-CN" altLang="zh-CN" sz="1350" b="1" dirty="0">
                <a:cs typeface="+mn-ea"/>
                <a:sym typeface="+mn-lt"/>
              </a:rPr>
              <a:t>比对到家鸡的参考基因组上（</a:t>
            </a:r>
            <a:r>
              <a:rPr lang="en-US" altLang="zh-CN" sz="1350" b="1" dirty="0">
                <a:cs typeface="+mn-ea"/>
                <a:sym typeface="+mn-lt"/>
              </a:rPr>
              <a:t>Galgal4</a:t>
            </a:r>
            <a:r>
              <a:rPr lang="zh-CN" altLang="zh-CN" sz="1350" b="1" dirty="0">
                <a:cs typeface="+mn-ea"/>
                <a:sym typeface="+mn-lt"/>
              </a:rPr>
              <a:t>）</a:t>
            </a:r>
            <a:r>
              <a:rPr lang="zh-CN" altLang="en-US" sz="1350" b="1" dirty="0">
                <a:cs typeface="+mn-ea"/>
                <a:sym typeface="+mn-lt"/>
              </a:rPr>
              <a:t>，生成</a:t>
            </a:r>
            <a:r>
              <a:rPr lang="en-US" altLang="zh-CN" sz="1350" b="1" dirty="0" err="1">
                <a:cs typeface="+mn-ea"/>
                <a:sym typeface="+mn-lt"/>
              </a:rPr>
              <a:t>sam</a:t>
            </a:r>
            <a:r>
              <a:rPr lang="zh-CN" altLang="en-US" sz="1350" b="1" dirty="0">
                <a:cs typeface="+mn-ea"/>
                <a:sym typeface="+mn-lt"/>
              </a:rPr>
              <a:t>（</a:t>
            </a:r>
            <a:r>
              <a:rPr lang="en-US" altLang="zh-CN" sz="1350" b="1" dirty="0">
                <a:cs typeface="+mn-ea"/>
                <a:sym typeface="+mn-lt"/>
              </a:rPr>
              <a:t>The Sequence Alignment / Map format</a:t>
            </a:r>
            <a:r>
              <a:rPr lang="zh-CN" altLang="en-US" sz="1350" b="1" dirty="0">
                <a:cs typeface="+mn-ea"/>
                <a:sym typeface="+mn-lt"/>
              </a:rPr>
              <a:t>）文件格式，即序列比对文件的格式</a:t>
            </a:r>
            <a:endParaRPr lang="en-US" altLang="zh-CN" sz="1350" b="1" dirty="0">
              <a:cs typeface="+mn-ea"/>
              <a:sym typeface="+mn-lt"/>
            </a:endParaRPr>
          </a:p>
          <a:p>
            <a:pPr>
              <a:lnSpc>
                <a:spcPct val="150000"/>
              </a:lnSpc>
            </a:pPr>
            <a:r>
              <a:rPr lang="en-US" altLang="zh-CN" sz="1350" b="1" dirty="0" err="1">
                <a:cs typeface="+mn-ea"/>
                <a:sym typeface="+mn-lt"/>
              </a:rPr>
              <a:t>Picards</a:t>
            </a:r>
            <a:r>
              <a:rPr lang="zh-CN" altLang="zh-CN" sz="1350" b="1" dirty="0">
                <a:cs typeface="+mn-ea"/>
                <a:sym typeface="+mn-lt"/>
              </a:rPr>
              <a:t>和</a:t>
            </a:r>
            <a:r>
              <a:rPr lang="en-US" altLang="zh-CN" sz="1350" b="1" dirty="0">
                <a:cs typeface="+mn-ea"/>
                <a:sym typeface="+mn-lt"/>
              </a:rPr>
              <a:t> GATK</a:t>
            </a:r>
            <a:r>
              <a:rPr lang="zh-CN" altLang="zh-CN" sz="1350" b="1" dirty="0">
                <a:cs typeface="+mn-ea"/>
                <a:sym typeface="+mn-lt"/>
              </a:rPr>
              <a:t>软件包中相应的工具对比对后的</a:t>
            </a:r>
            <a:r>
              <a:rPr lang="en-US" altLang="zh-CN" sz="1350" b="1" dirty="0">
                <a:cs typeface="+mn-ea"/>
                <a:sym typeface="+mn-lt"/>
              </a:rPr>
              <a:t>bam</a:t>
            </a:r>
            <a:r>
              <a:rPr lang="zh-CN" altLang="zh-CN" sz="1350" b="1" dirty="0">
                <a:cs typeface="+mn-ea"/>
                <a:sym typeface="+mn-lt"/>
              </a:rPr>
              <a:t>文件进行一系列的处理，包括排序、去除其重复序列、</a:t>
            </a:r>
            <a:r>
              <a:rPr lang="en-US" altLang="zh-CN" sz="1350" b="1" dirty="0">
                <a:cs typeface="+mn-ea"/>
                <a:sym typeface="+mn-lt"/>
              </a:rPr>
              <a:t>INDEL</a:t>
            </a:r>
            <a:r>
              <a:rPr lang="zh-CN" altLang="zh-CN" sz="1350" b="1" dirty="0">
                <a:cs typeface="+mn-ea"/>
                <a:sym typeface="+mn-lt"/>
              </a:rPr>
              <a:t>附近的</a:t>
            </a:r>
            <a:r>
              <a:rPr lang="en-US" altLang="zh-CN" sz="1350" b="1" dirty="0">
                <a:cs typeface="+mn-ea"/>
                <a:sym typeface="+mn-lt"/>
              </a:rPr>
              <a:t>reads</a:t>
            </a:r>
            <a:r>
              <a:rPr lang="zh-CN" altLang="zh-CN" sz="1350" b="1" dirty="0">
                <a:cs typeface="+mn-ea"/>
                <a:sym typeface="+mn-lt"/>
              </a:rPr>
              <a:t>重新比对以及矫正其比对质量等。</a:t>
            </a:r>
            <a:endParaRPr lang="en-US" altLang="zh-CN" sz="1350" b="1" dirty="0">
              <a:cs typeface="+mn-ea"/>
              <a:sym typeface="+mn-lt"/>
            </a:endParaRPr>
          </a:p>
          <a:p>
            <a:pPr>
              <a:lnSpc>
                <a:spcPct val="150000"/>
              </a:lnSpc>
            </a:pPr>
            <a:r>
              <a:rPr lang="en-US" altLang="zh-CN" sz="1350" b="1" dirty="0">
                <a:cs typeface="+mn-ea"/>
                <a:sym typeface="+mn-lt"/>
              </a:rPr>
              <a:t>GATK</a:t>
            </a:r>
            <a:r>
              <a:rPr lang="zh-CN" altLang="zh-CN" sz="1350" b="1" dirty="0">
                <a:cs typeface="+mn-ea"/>
                <a:sym typeface="+mn-lt"/>
              </a:rPr>
              <a:t>中的</a:t>
            </a:r>
            <a:r>
              <a:rPr lang="en-US" altLang="zh-CN" sz="1350" b="1" dirty="0" err="1">
                <a:cs typeface="+mn-ea"/>
                <a:sym typeface="+mn-lt"/>
              </a:rPr>
              <a:t>UnifiedGenotyper</a:t>
            </a:r>
            <a:r>
              <a:rPr lang="zh-CN" altLang="zh-CN" sz="1350" b="1" dirty="0">
                <a:cs typeface="+mn-ea"/>
                <a:sym typeface="+mn-lt"/>
              </a:rPr>
              <a:t>工具获得群体的</a:t>
            </a:r>
            <a:r>
              <a:rPr lang="en-US" altLang="zh-CN" sz="1350" b="1" dirty="0">
                <a:cs typeface="+mn-ea"/>
                <a:sym typeface="+mn-lt"/>
              </a:rPr>
              <a:t>SNP</a:t>
            </a:r>
            <a:r>
              <a:rPr lang="zh-CN" altLang="zh-CN" sz="1350" b="1" dirty="0">
                <a:cs typeface="+mn-ea"/>
                <a:sym typeface="+mn-lt"/>
              </a:rPr>
              <a:t>，并使用</a:t>
            </a:r>
            <a:r>
              <a:rPr lang="en-US" altLang="zh-CN" sz="1350" b="1" dirty="0" err="1">
                <a:cs typeface="+mn-ea"/>
                <a:sym typeface="+mn-lt"/>
              </a:rPr>
              <a:t>VariantFiltration</a:t>
            </a:r>
            <a:r>
              <a:rPr lang="zh-CN" altLang="zh-CN" sz="1350" b="1" dirty="0">
                <a:cs typeface="+mn-ea"/>
                <a:sym typeface="+mn-lt"/>
              </a:rPr>
              <a:t>对</a:t>
            </a:r>
            <a:r>
              <a:rPr lang="en-US" altLang="zh-CN" sz="1350" b="1" dirty="0">
                <a:cs typeface="+mn-ea"/>
                <a:sym typeface="+mn-lt"/>
              </a:rPr>
              <a:t>SNP </a:t>
            </a:r>
            <a:r>
              <a:rPr lang="zh-CN" altLang="zh-CN" sz="1350" b="1" dirty="0">
                <a:cs typeface="+mn-ea"/>
                <a:sym typeface="+mn-lt"/>
              </a:rPr>
              <a:t>进行过滤</a:t>
            </a:r>
            <a:endParaRPr lang="en-US" altLang="zh-CN" sz="1350" b="1" dirty="0">
              <a:cs typeface="+mn-ea"/>
              <a:sym typeface="+mn-lt"/>
            </a:endParaRPr>
          </a:p>
          <a:p>
            <a:pPr>
              <a:lnSpc>
                <a:spcPct val="150000"/>
              </a:lnSpc>
            </a:pPr>
            <a:r>
              <a:rPr lang="zh-CN" altLang="zh-CN" sz="1350" b="1" dirty="0">
                <a:cs typeface="+mn-ea"/>
                <a:sym typeface="+mn-lt"/>
              </a:rPr>
              <a:t>最终得到</a:t>
            </a:r>
            <a:r>
              <a:rPr lang="en-US" altLang="zh-CN" sz="1350" b="1" dirty="0">
                <a:cs typeface="+mn-ea"/>
                <a:sym typeface="+mn-lt"/>
              </a:rPr>
              <a:t>SNP</a:t>
            </a:r>
            <a:r>
              <a:rPr lang="zh-CN" altLang="zh-CN" sz="1350" b="1" dirty="0">
                <a:cs typeface="+mn-ea"/>
                <a:sym typeface="+mn-lt"/>
              </a:rPr>
              <a:t>采用</a:t>
            </a:r>
            <a:r>
              <a:rPr lang="en-US" altLang="zh-CN" sz="1350" b="1" dirty="0">
                <a:cs typeface="+mn-ea"/>
                <a:sym typeface="+mn-lt"/>
              </a:rPr>
              <a:t>ANNOVAR</a:t>
            </a:r>
            <a:r>
              <a:rPr lang="zh-CN" altLang="zh-CN" sz="1350" b="1" dirty="0">
                <a:cs typeface="+mn-ea"/>
                <a:sym typeface="+mn-lt"/>
              </a:rPr>
              <a:t>软件对其进行注释</a:t>
            </a:r>
            <a:endParaRPr lang="en-US" altLang="zh-CN" sz="1350" b="1" dirty="0">
              <a:cs typeface="+mn-ea"/>
              <a:sym typeface="+mn-lt"/>
            </a:endParaRPr>
          </a:p>
          <a:p>
            <a:pPr>
              <a:lnSpc>
                <a:spcPct val="150000"/>
              </a:lnSpc>
            </a:pPr>
            <a:endParaRPr lang="zh-CN" altLang="en-US" sz="1350" b="1" dirty="0">
              <a:cs typeface="+mn-ea"/>
              <a:sym typeface="+mn-lt"/>
            </a:endParaRPr>
          </a:p>
        </p:txBody>
      </p:sp>
      <p:pic>
        <p:nvPicPr>
          <p:cNvPr id="5" name="图片 4">
            <a:extLst>
              <a:ext uri="{FF2B5EF4-FFF2-40B4-BE49-F238E27FC236}">
                <a16:creationId xmlns:a16="http://schemas.microsoft.com/office/drawing/2014/main" id="{0050C429-9AD8-421E-AB97-3D34E82FCCEC}"/>
              </a:ext>
            </a:extLst>
          </p:cNvPr>
          <p:cNvPicPr>
            <a:picLocks noChangeAspect="1"/>
          </p:cNvPicPr>
          <p:nvPr/>
        </p:nvPicPr>
        <p:blipFill>
          <a:blip r:embed="rId2"/>
          <a:stretch>
            <a:fillRect/>
          </a:stretch>
        </p:blipFill>
        <p:spPr>
          <a:xfrm>
            <a:off x="246434" y="4105218"/>
            <a:ext cx="8512112" cy="1952611"/>
          </a:xfrm>
          <a:prstGeom prst="rect">
            <a:avLst/>
          </a:prstGeom>
        </p:spPr>
      </p:pic>
      <p:sp>
        <p:nvSpPr>
          <p:cNvPr id="6" name="文本框 5">
            <a:extLst>
              <a:ext uri="{FF2B5EF4-FFF2-40B4-BE49-F238E27FC236}">
                <a16:creationId xmlns:a16="http://schemas.microsoft.com/office/drawing/2014/main" id="{A238AC73-B105-4981-9043-FE2959C3F7B9}"/>
              </a:ext>
            </a:extLst>
          </p:cNvPr>
          <p:cNvSpPr txBox="1"/>
          <p:nvPr/>
        </p:nvSpPr>
        <p:spPr>
          <a:xfrm>
            <a:off x="503635" y="6338891"/>
            <a:ext cx="6055211" cy="375680"/>
          </a:xfrm>
          <a:prstGeom prst="rect">
            <a:avLst/>
          </a:prstGeom>
          <a:noFill/>
        </p:spPr>
        <p:txBody>
          <a:bodyPr wrap="square" rtlCol="0">
            <a:spAutoFit/>
          </a:bodyPr>
          <a:lstStyle/>
          <a:p>
            <a:pPr>
              <a:lnSpc>
                <a:spcPct val="150000"/>
              </a:lnSpc>
            </a:pPr>
            <a:r>
              <a:rPr lang="en-US" altLang="zh-CN" sz="1350" b="1" dirty="0">
                <a:cs typeface="+mn-ea"/>
                <a:sym typeface="+mn-lt"/>
              </a:rPr>
              <a:t>FASTQ </a:t>
            </a:r>
            <a:r>
              <a:rPr lang="en-US" altLang="zh-CN" sz="1400" b="1" dirty="0">
                <a:cs typeface="+mn-ea"/>
                <a:sym typeface="Wingdings" panose="05000000000000000000" pitchFamily="2" charset="2"/>
              </a:rPr>
              <a:t> </a:t>
            </a:r>
            <a:r>
              <a:rPr lang="en-US" altLang="zh-CN" sz="1350" b="1" dirty="0">
                <a:cs typeface="+mn-ea"/>
                <a:sym typeface="+mn-lt"/>
              </a:rPr>
              <a:t>SAM </a:t>
            </a:r>
            <a:r>
              <a:rPr lang="en-US" altLang="zh-CN" sz="1400" b="1" dirty="0">
                <a:cs typeface="+mn-ea"/>
                <a:sym typeface="Wingdings" panose="05000000000000000000" pitchFamily="2" charset="2"/>
              </a:rPr>
              <a:t> </a:t>
            </a:r>
            <a:r>
              <a:rPr lang="en-US" altLang="zh-CN" sz="1350" b="1" dirty="0">
                <a:cs typeface="+mn-ea"/>
                <a:sym typeface="+mn-lt"/>
              </a:rPr>
              <a:t>VCF</a:t>
            </a:r>
            <a:endParaRPr lang="zh-CN" altLang="en-US" sz="1350" b="1" dirty="0">
              <a:cs typeface="+mn-ea"/>
              <a:sym typeface="+mn-lt"/>
            </a:endParaRPr>
          </a:p>
        </p:txBody>
      </p:sp>
    </p:spTree>
    <p:extLst>
      <p:ext uri="{BB962C8B-B14F-4D97-AF65-F5344CB8AC3E}">
        <p14:creationId xmlns:p14="http://schemas.microsoft.com/office/powerpoint/2010/main" val="105717885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LIDE TOOLS.GUIDESSETTING" val="{&quot;Id&quot;:&quot;2d4375ee-8516-45e0-8956-45702a61a9b6&quot;,&quot;Name&quot;:&quot;iSlide&quot;,&quot;HeaderHeight&quot;:15.0,&quot;FooterHeight&quot;:9.0000000000000036,&quot;SideMargin&quot;:5.4999999999999982,&quot;TopMargin&quot;:0.0,&quot;BottomMargin&quot;:0.0,&quot;IntervalMargin&quot;:1.3999999999999997}"/>
  <p:tag name="ISLIDE.THEME" val="a18adb86-5929-4bf5-a1c6-bcf101f86030"/>
  <p:tag name="ISLIDE.GUIDESSETTING" val="{&quot;Id&quot;:&quot;GuidesStyle_None&quot;,&quot;Name&quot;:&quot;无&quot;,&quot;HeaderHeight&quot;:0.0,&quot;FooterHeight&quot;:0.0,&quot;SideMargin&quot;:0.0,&quot;TopMargin&quot;:0.0,&quot;BottomMargin&quot;:0.0,&quot;IntervalMargin&quot;:0.0,&quot;SettingType&quot;:&quot;System&quot;}"/>
</p:tagLst>
</file>

<file path=ppt/tags/tag2.xml><?xml version="1.0" encoding="utf-8"?>
<p:tagLst xmlns:a="http://schemas.openxmlformats.org/drawingml/2006/main" xmlns:r="http://schemas.openxmlformats.org/officeDocument/2006/relationships" xmlns:p="http://schemas.openxmlformats.org/presentationml/2006/main">
  <p:tag name="ISLIDE.DIAGRAM" val="0ef9174f-8e44-4a5b-b70b-76b6e3001eaa"/>
</p:tagLst>
</file>

<file path=ppt/tags/tag3.xml><?xml version="1.0" encoding="utf-8"?>
<p:tagLst xmlns:a="http://schemas.openxmlformats.org/drawingml/2006/main" xmlns:r="http://schemas.openxmlformats.org/officeDocument/2006/relationships" xmlns:p="http://schemas.openxmlformats.org/presentationml/2006/main">
  <p:tag name="ISLIDE.DIAGRAM" val="fd3f0d05-6222-4a6e-b973-3bbde5f83761"/>
</p:tagLst>
</file>

<file path=ppt/theme/theme1.xml><?xml version="1.0" encoding="utf-8"?>
<a:theme xmlns:a="http://schemas.openxmlformats.org/drawingml/2006/main" name="主题5">
  <a:themeElements>
    <a:clrScheme name="自定义 26">
      <a:dk1>
        <a:srgbClr val="000000"/>
      </a:dk1>
      <a:lt1>
        <a:srgbClr val="FFFFFF"/>
      </a:lt1>
      <a:dk2>
        <a:srgbClr val="778495"/>
      </a:dk2>
      <a:lt2>
        <a:srgbClr val="F0F0F0"/>
      </a:lt2>
      <a:accent1>
        <a:srgbClr val="698FCE"/>
      </a:accent1>
      <a:accent2>
        <a:srgbClr val="969EC2"/>
      </a:accent2>
      <a:accent3>
        <a:srgbClr val="85C2BC"/>
      </a:accent3>
      <a:accent4>
        <a:srgbClr val="FAD25F"/>
      </a:accent4>
      <a:accent5>
        <a:srgbClr val="99CAE6"/>
      </a:accent5>
      <a:accent6>
        <a:srgbClr val="8491CB"/>
      </a:accent6>
      <a:hlink>
        <a:srgbClr val="7DC8EB"/>
      </a:hlink>
      <a:folHlink>
        <a:srgbClr val="BFBFBF"/>
      </a:folHlink>
    </a:clrScheme>
    <a:fontScheme name="uqmkah0v">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主题5" id="{B8EDB911-D765-4A7B-BBC7-40DBB672FBA6}" vid="{AECAB1C0-5DF6-436C-85E8-20094DBE11C0}"/>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自定义 26">
    <a:dk1>
      <a:srgbClr val="000000"/>
    </a:dk1>
    <a:lt1>
      <a:srgbClr val="FFFFFF"/>
    </a:lt1>
    <a:dk2>
      <a:srgbClr val="778495"/>
    </a:dk2>
    <a:lt2>
      <a:srgbClr val="F0F0F0"/>
    </a:lt2>
    <a:accent1>
      <a:srgbClr val="698FCE"/>
    </a:accent1>
    <a:accent2>
      <a:srgbClr val="969EC2"/>
    </a:accent2>
    <a:accent3>
      <a:srgbClr val="85C2BC"/>
    </a:accent3>
    <a:accent4>
      <a:srgbClr val="FAD25F"/>
    </a:accent4>
    <a:accent5>
      <a:srgbClr val="99CAE6"/>
    </a:accent5>
    <a:accent6>
      <a:srgbClr val="8491CB"/>
    </a:accent6>
    <a:hlink>
      <a:srgbClr val="7DC8EB"/>
    </a:hlink>
    <a:folHlink>
      <a:srgbClr val="BFBFBF"/>
    </a:folHlink>
  </a:clrScheme>
</a:themeOverride>
</file>

<file path=ppt/theme/themeOverride2.xml><?xml version="1.0" encoding="utf-8"?>
<a:themeOverride xmlns:a="http://schemas.openxmlformats.org/drawingml/2006/main">
  <a:clrScheme name="自定义 26">
    <a:dk1>
      <a:srgbClr val="000000"/>
    </a:dk1>
    <a:lt1>
      <a:srgbClr val="FFFFFF"/>
    </a:lt1>
    <a:dk2>
      <a:srgbClr val="778495"/>
    </a:dk2>
    <a:lt2>
      <a:srgbClr val="F0F0F0"/>
    </a:lt2>
    <a:accent1>
      <a:srgbClr val="698FCE"/>
    </a:accent1>
    <a:accent2>
      <a:srgbClr val="969EC2"/>
    </a:accent2>
    <a:accent3>
      <a:srgbClr val="85C2BC"/>
    </a:accent3>
    <a:accent4>
      <a:srgbClr val="FAD25F"/>
    </a:accent4>
    <a:accent5>
      <a:srgbClr val="99CAE6"/>
    </a:accent5>
    <a:accent6>
      <a:srgbClr val="8491CB"/>
    </a:accent6>
    <a:hlink>
      <a:srgbClr val="7DC8EB"/>
    </a:hlink>
    <a:folHlink>
      <a:srgbClr val="BFBFBF"/>
    </a:folHlink>
  </a:clrScheme>
</a:themeOverride>
</file>

<file path=ppt/theme/themeOverride3.xml><?xml version="1.0" encoding="utf-8"?>
<a:themeOverride xmlns:a="http://schemas.openxmlformats.org/drawingml/2006/main">
  <a:clrScheme name="自定义 26">
    <a:dk1>
      <a:srgbClr val="000000"/>
    </a:dk1>
    <a:lt1>
      <a:srgbClr val="FFFFFF"/>
    </a:lt1>
    <a:dk2>
      <a:srgbClr val="778495"/>
    </a:dk2>
    <a:lt2>
      <a:srgbClr val="F0F0F0"/>
    </a:lt2>
    <a:accent1>
      <a:srgbClr val="698FCE"/>
    </a:accent1>
    <a:accent2>
      <a:srgbClr val="969EC2"/>
    </a:accent2>
    <a:accent3>
      <a:srgbClr val="85C2BC"/>
    </a:accent3>
    <a:accent4>
      <a:srgbClr val="FAD25F"/>
    </a:accent4>
    <a:accent5>
      <a:srgbClr val="99CAE6"/>
    </a:accent5>
    <a:accent6>
      <a:srgbClr val="8491CB"/>
    </a:accent6>
    <a:hlink>
      <a:srgbClr val="7DC8EB"/>
    </a:hlink>
    <a:folHlink>
      <a:srgbClr val="BFBFBF"/>
    </a:folHlink>
  </a:clrScheme>
</a:themeOverride>
</file>

<file path=ppt/theme/themeOverride4.xml><?xml version="1.0" encoding="utf-8"?>
<a:themeOverride xmlns:a="http://schemas.openxmlformats.org/drawingml/2006/main">
  <a:clrScheme name="自定义 26">
    <a:dk1>
      <a:srgbClr val="000000"/>
    </a:dk1>
    <a:lt1>
      <a:srgbClr val="FFFFFF"/>
    </a:lt1>
    <a:dk2>
      <a:srgbClr val="778495"/>
    </a:dk2>
    <a:lt2>
      <a:srgbClr val="F0F0F0"/>
    </a:lt2>
    <a:accent1>
      <a:srgbClr val="698FCE"/>
    </a:accent1>
    <a:accent2>
      <a:srgbClr val="969EC2"/>
    </a:accent2>
    <a:accent3>
      <a:srgbClr val="85C2BC"/>
    </a:accent3>
    <a:accent4>
      <a:srgbClr val="FAD25F"/>
    </a:accent4>
    <a:accent5>
      <a:srgbClr val="99CAE6"/>
    </a:accent5>
    <a:accent6>
      <a:srgbClr val="8491CB"/>
    </a:accent6>
    <a:hlink>
      <a:srgbClr val="7DC8EB"/>
    </a:hlink>
    <a:folHlink>
      <a:srgbClr val="BFBFBF"/>
    </a:folHlink>
  </a:clrScheme>
</a:themeOverride>
</file>

<file path=docProps/app.xml><?xml version="1.0" encoding="utf-8"?>
<Properties xmlns="http://schemas.openxmlformats.org/officeDocument/2006/extended-properties" xmlns:vt="http://schemas.openxmlformats.org/officeDocument/2006/docPropsVTypes">
  <Template>iSlide</Template>
  <TotalTime>1256</TotalTime>
  <Words>765</Words>
  <Application>Microsoft Office PowerPoint</Application>
  <PresentationFormat>全屏显示(4:3)</PresentationFormat>
  <Paragraphs>118</Paragraphs>
  <Slides>16</Slides>
  <Notes>1</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16</vt:i4>
      </vt:variant>
    </vt:vector>
  </HeadingPairs>
  <TitlesOfParts>
    <vt:vector size="22" baseType="lpstr">
      <vt:lpstr>宋体</vt:lpstr>
      <vt:lpstr>Microsoft YaHei</vt:lpstr>
      <vt:lpstr>Arial</vt:lpstr>
      <vt:lpstr>Calibri</vt:lpstr>
      <vt:lpstr>Wingdings</vt:lpstr>
      <vt:lpstr>主题5</vt:lpstr>
      <vt:lpstr>开题答辩 比较群体基因组学揭示家鸡羽毛颜色变异的遗传学基础</vt:lpstr>
      <vt:lpstr>研究背景</vt:lpstr>
      <vt:lpstr>PowerPoint 演示文稿</vt:lpstr>
      <vt:lpstr>实验流程</vt:lpstr>
      <vt:lpstr>流程图</vt:lpstr>
      <vt:lpstr>1、基因组测序数据的获取</vt:lpstr>
      <vt:lpstr>2 数据的预处理</vt:lpstr>
      <vt:lpstr>PowerPoint 演示文稿</vt:lpstr>
      <vt:lpstr>3 数据处理   基因组比对、变异位点获取以及注释</vt:lpstr>
      <vt:lpstr>4 全基因组选择性清除分析</vt:lpstr>
      <vt:lpstr>4 全基因组选择性清除分析</vt:lpstr>
      <vt:lpstr>LSBL</vt:lpstr>
      <vt:lpstr>韦恩图交集结果</vt:lpstr>
      <vt:lpstr>PowerPoint 演示文稿</vt:lpstr>
      <vt:lpstr>IGV具体变异位点的查看</vt:lpstr>
      <vt:lpstr>感谢各位老师批评指正！</vt:lpstr>
    </vt:vector>
  </TitlesOfParts>
  <Manager>iSlide</Manager>
  <Company>iSlide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iSlide</dc:creator>
  <cp:lastModifiedBy>zhumingyuan</cp:lastModifiedBy>
  <cp:revision>102</cp:revision>
  <cp:lastPrinted>2018-02-05T16:00:00Z</cp:lastPrinted>
  <dcterms:created xsi:type="dcterms:W3CDTF">2018-02-05T16:00:00Z</dcterms:created>
  <dcterms:modified xsi:type="dcterms:W3CDTF">2018-11-22T12:38:38Z</dcterms:modified>
  <cp:category>business proposal;oral defense;training courseware</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lide.Theme">
    <vt:lpwstr>a18adb86-5929-4bf5-a1c6-bcf101f86030</vt:lpwstr>
  </property>
  <property fmtid="{D5CDD505-2E9C-101B-9397-08002B2CF9AE}" pid="3" name="MSIP_Label_f42aa342-8706-4288-bd11-ebb85995028c_Enabled">
    <vt:lpwstr>True</vt:lpwstr>
  </property>
  <property fmtid="{D5CDD505-2E9C-101B-9397-08002B2CF9AE}" pid="4" name="MSIP_Label_f42aa342-8706-4288-bd11-ebb85995028c_SiteId">
    <vt:lpwstr>72f988bf-86f1-41af-91ab-2d7cd011db47</vt:lpwstr>
  </property>
  <property fmtid="{D5CDD505-2E9C-101B-9397-08002B2CF9AE}" pid="5" name="MSIP_Label_f42aa342-8706-4288-bd11-ebb85995028c_Owner">
    <vt:lpwstr>t-shyu@microsoft.com</vt:lpwstr>
  </property>
  <property fmtid="{D5CDD505-2E9C-101B-9397-08002B2CF9AE}" pid="6" name="MSIP_Label_f42aa342-8706-4288-bd11-ebb85995028c_SetDate">
    <vt:lpwstr>2018-08-30T08:24:10.9447553Z</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